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7" r:id="rId4"/>
    <p:sldId id="272" r:id="rId5"/>
    <p:sldId id="270" r:id="rId6"/>
    <p:sldId id="271" r:id="rId7"/>
    <p:sldId id="273" r:id="rId8"/>
    <p:sldId id="276" r:id="rId9"/>
    <p:sldId id="274" r:id="rId10"/>
    <p:sldId id="275" r:id="rId11"/>
    <p:sldId id="260" r:id="rId12"/>
    <p:sldId id="261" r:id="rId13"/>
    <p:sldId id="266" r:id="rId14"/>
    <p:sldId id="268" r:id="rId15"/>
    <p:sldId id="269" r:id="rId16"/>
    <p:sldId id="262" r:id="rId17"/>
    <p:sldId id="264" r:id="rId18"/>
    <p:sldId id="277" r:id="rId19"/>
    <p:sldId id="263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5D2D69-41EA-FF40-A85A-680CF7CCD710}">
          <p14:sldIdLst>
            <p14:sldId id="256"/>
            <p14:sldId id="257"/>
            <p14:sldId id="267"/>
            <p14:sldId id="272"/>
            <p14:sldId id="270"/>
            <p14:sldId id="271"/>
            <p14:sldId id="273"/>
            <p14:sldId id="276"/>
            <p14:sldId id="274"/>
            <p14:sldId id="275"/>
            <p14:sldId id="260"/>
            <p14:sldId id="261"/>
            <p14:sldId id="266"/>
            <p14:sldId id="268"/>
            <p14:sldId id="269"/>
            <p14:sldId id="262"/>
            <p14:sldId id="264"/>
            <p14:sldId id="277"/>
            <p14:sldId id="26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7" autoAdjust="0"/>
    <p:restoredTop sz="94645" autoAdjust="0"/>
  </p:normalViewPr>
  <p:slideViewPr>
    <p:cSldViewPr snapToGrid="0" snapToObjects="1">
      <p:cViewPr varScale="1">
        <p:scale>
          <a:sx n="159" d="100"/>
          <a:sy n="159" d="100"/>
        </p:scale>
        <p:origin x="18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2"/>
            <a:ext cx="9143999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solidFill>
                <a:schemeClr val="lt1"/>
              </a:solidFill>
              <a:latin typeface="Goudy Oldstyle Std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7393" y="1255211"/>
            <a:ext cx="7288760" cy="271555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Goes Here</a:t>
            </a:r>
          </a:p>
        </p:txBody>
      </p:sp>
      <p:pic>
        <p:nvPicPr>
          <p:cNvPr id="7" name="Picture 6" descr="UTHSA_logo_H_Full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01" y="5179644"/>
            <a:ext cx="3078941" cy="10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3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+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9084"/>
            <a:ext cx="7886700" cy="5869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1" y="1788610"/>
            <a:ext cx="7886699" cy="3111381"/>
          </a:xfrm>
        </p:spPr>
        <p:txBody>
          <a:bodyPr numCol="4" spcCol="27432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5874026"/>
            <a:ext cx="5889065" cy="728397"/>
          </a:xfrm>
        </p:spPr>
        <p:txBody>
          <a:bodyPr anchor="t" anchorCtr="0">
            <a:normAutofit/>
          </a:bodyPr>
          <a:lstStyle>
            <a:lvl1pPr>
              <a:lnSpc>
                <a:spcPct val="110000"/>
              </a:lnSpc>
              <a:defRPr sz="1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insert footer content. </a:t>
            </a:r>
          </a:p>
        </p:txBody>
      </p:sp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4488"/>
            <a:ext cx="7886700" cy="586991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1" y="1788659"/>
            <a:ext cx="7886699" cy="3628167"/>
          </a:xfrm>
        </p:spPr>
        <p:txBody>
          <a:bodyPr numCol="3" spcCol="27432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3375456"/>
            <a:ext cx="1803237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649422" y="3375456"/>
            <a:ext cx="1803237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69001" y="3375456"/>
            <a:ext cx="1803237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6688581" y="3375456"/>
            <a:ext cx="1803237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5780" y="1563452"/>
            <a:ext cx="796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0" i="0" dirty="0">
                <a:solidFill>
                  <a:schemeClr val="bg2"/>
                </a:solidFill>
                <a:latin typeface="Goudy Oldstyle Std Regular" charset="0"/>
                <a:ea typeface="Goudy Oldstyle Std Regular" charset="0"/>
                <a:cs typeface="Goudy Oldstyle Std Regular" charset="0"/>
              </a:rPr>
              <a:t>2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29842" y="1415777"/>
            <a:ext cx="1633818" cy="1636776"/>
          </a:xfrm>
          <a:prstGeom prst="ellipse">
            <a:avLst/>
          </a:prstGeom>
          <a:solidFill>
            <a:schemeClr val="tx1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654465" y="1415777"/>
            <a:ext cx="1633818" cy="1636776"/>
          </a:xfrm>
          <a:prstGeom prst="ellipse">
            <a:avLst/>
          </a:prstGeom>
          <a:solidFill>
            <a:srgbClr val="963800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69001" y="1415777"/>
            <a:ext cx="1633818" cy="1636776"/>
          </a:xfrm>
          <a:prstGeom prst="ellipse">
            <a:avLst/>
          </a:prstGeom>
          <a:solidFill>
            <a:schemeClr val="accent4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6683538" y="1415777"/>
            <a:ext cx="1633818" cy="1636776"/>
          </a:xfrm>
          <a:prstGeom prst="ellipse">
            <a:avLst/>
          </a:prstGeom>
          <a:solidFill>
            <a:schemeClr val="accent1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371508"/>
            <a:ext cx="7947772" cy="3886293"/>
          </a:xfrm>
        </p:spPr>
        <p:txBody>
          <a:bodyPr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aseline="0">
                <a:solidFill>
                  <a:schemeClr val="bg1"/>
                </a:solidFill>
              </a:defRPr>
            </a:lvl1pPr>
            <a:lvl2pPr marL="342900" indent="0">
              <a:buNone/>
              <a:defRPr sz="4500">
                <a:solidFill>
                  <a:schemeClr val="bg1"/>
                </a:solidFill>
              </a:defRPr>
            </a:lvl2pPr>
            <a:lvl3pPr marL="685800" indent="0">
              <a:buNone/>
              <a:defRPr sz="4500">
                <a:solidFill>
                  <a:schemeClr val="bg1"/>
                </a:solidFill>
              </a:defRPr>
            </a:lvl3pPr>
            <a:lvl4pPr marL="1028700" indent="0">
              <a:buNone/>
              <a:defRPr sz="4500">
                <a:solidFill>
                  <a:schemeClr val="bg1"/>
                </a:solidFill>
              </a:defRPr>
            </a:lvl4pPr>
            <a:lvl5pPr marL="1371600" indent="0">
              <a:buNone/>
              <a:defRPr sz="45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inspiring quote here. Insert inspiring quote here.</a:t>
            </a:r>
          </a:p>
        </p:txBody>
      </p:sp>
      <p:pic>
        <p:nvPicPr>
          <p:cNvPr id="3" name="Picture 2" descr="UTHSA_logo_H_Full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6115419"/>
            <a:ext cx="1380744" cy="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97368"/>
            <a:ext cx="7886700" cy="806889"/>
          </a:xfrm>
        </p:spPr>
        <p:txBody>
          <a:bodyPr>
            <a:normAutofit/>
          </a:bodyPr>
          <a:lstStyle>
            <a:lvl1pPr>
              <a:defRPr sz="2700" baseline="0"/>
            </a:lvl1pPr>
          </a:lstStyle>
          <a:p>
            <a:r>
              <a:rPr lang="en-US" dirty="0"/>
              <a:t>Click to insert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29841" y="1567544"/>
            <a:ext cx="7886701" cy="4034038"/>
          </a:xfrm>
        </p:spPr>
        <p:txBody>
          <a:bodyPr anchor="ctr" anchorCtr="0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44554" y="4666130"/>
            <a:ext cx="2299447" cy="219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6956" y="1929106"/>
            <a:ext cx="5479517" cy="2519510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closing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669EC-0AEA-E14B-AD48-FE3271BAE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30340" r="33371" b="41106"/>
          <a:stretch/>
        </p:blipFill>
        <p:spPr>
          <a:xfrm>
            <a:off x="-1093992" y="552799"/>
            <a:ext cx="4268992" cy="5678113"/>
          </a:xfrm>
          <a:prstGeom prst="rect">
            <a:avLst/>
          </a:prstGeom>
        </p:spPr>
      </p:pic>
      <p:pic>
        <p:nvPicPr>
          <p:cNvPr id="4" name="Picture 3" descr="UTHSA_logo_H_Full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6115419"/>
            <a:ext cx="1380744" cy="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3999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Goudy Oldstyle Std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7393" y="1177154"/>
            <a:ext cx="7288760" cy="271555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Headline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Green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3999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Goudy Oldstyle Std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7393" y="1177155"/>
            <a:ext cx="7288760" cy="271555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Headline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656114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2"/>
            <a:ext cx="9143999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solidFill>
                <a:schemeClr val="lt1"/>
              </a:solidFill>
              <a:latin typeface="Goudy Oldstyle Std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944" y="1179576"/>
            <a:ext cx="7296912" cy="2715768"/>
          </a:xfrm>
        </p:spPr>
        <p:txBody>
          <a:bodyPr anchor="b" anchorCtr="0">
            <a:noAutofit/>
          </a:bodyPr>
          <a:lstStyle>
            <a:lvl1pPr>
              <a:defRPr sz="45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31782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4460"/>
            <a:ext cx="7886700" cy="1063486"/>
          </a:xfrm>
          <a:solidFill>
            <a:schemeClr val="tx1"/>
          </a:solidFill>
          <a:ln>
            <a:noFill/>
          </a:ln>
        </p:spPr>
        <p:txBody>
          <a:bodyPr lIns="182880" tIns="91440" rIns="274320" bIns="274320"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photo caption.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8650" y="685835"/>
            <a:ext cx="7886700" cy="3778624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97368"/>
            <a:ext cx="7886700" cy="1191092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insert Slide 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922930"/>
            <a:ext cx="3868340" cy="417260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63703" y="1922930"/>
            <a:ext cx="3652838" cy="3671046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bhea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9" y="1044076"/>
            <a:ext cx="2514600" cy="569572"/>
          </a:xfrm>
        </p:spPr>
        <p:txBody>
          <a:bodyPr>
            <a:normAutofit/>
          </a:bodyPr>
          <a:lstStyle>
            <a:lvl1pPr>
              <a:defRPr sz="27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0" y="1775014"/>
            <a:ext cx="2514600" cy="375765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75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3288265" y="1775014"/>
            <a:ext cx="2514600" cy="375765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75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946690" y="1775015"/>
            <a:ext cx="2514600" cy="375765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75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288263" y="1043609"/>
            <a:ext cx="2514600" cy="56957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700">
                <a:solidFill>
                  <a:srgbClr val="7B6469"/>
                </a:solidFill>
              </a:defRPr>
            </a:lvl1pPr>
            <a:lvl2pPr marL="342900" indent="0">
              <a:buNone/>
              <a:defRPr sz="2700">
                <a:solidFill>
                  <a:schemeClr val="accent1"/>
                </a:solidFill>
              </a:defRPr>
            </a:lvl2pPr>
            <a:lvl3pPr marL="685800" indent="0">
              <a:buNone/>
              <a:defRPr sz="2700">
                <a:solidFill>
                  <a:schemeClr val="accent1"/>
                </a:solidFill>
              </a:defRPr>
            </a:lvl3pPr>
            <a:lvl4pPr marL="1028700" indent="0">
              <a:buNone/>
              <a:defRPr sz="2700">
                <a:solidFill>
                  <a:schemeClr val="accent1"/>
                </a:solidFill>
              </a:defRPr>
            </a:lvl4pPr>
            <a:lvl5pPr marL="1371600" indent="0">
              <a:buNone/>
              <a:defRPr sz="27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Headline 2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946689" y="1043062"/>
            <a:ext cx="2514600" cy="5698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700">
                <a:solidFill>
                  <a:srgbClr val="7B6469"/>
                </a:solidFill>
              </a:defRPr>
            </a:lvl1pPr>
            <a:lvl2pPr marL="342900" indent="0">
              <a:buNone/>
              <a:defRPr sz="2700">
                <a:solidFill>
                  <a:schemeClr val="accent1"/>
                </a:solidFill>
              </a:defRPr>
            </a:lvl2pPr>
            <a:lvl3pPr marL="685800" indent="0">
              <a:buNone/>
              <a:defRPr sz="2700">
                <a:solidFill>
                  <a:schemeClr val="accent1"/>
                </a:solidFill>
              </a:defRPr>
            </a:lvl3pPr>
            <a:lvl4pPr marL="1028700" indent="0">
              <a:buNone/>
              <a:defRPr sz="2700">
                <a:solidFill>
                  <a:schemeClr val="accent1"/>
                </a:solidFill>
              </a:defRPr>
            </a:lvl4pPr>
            <a:lvl5pPr marL="1371600" indent="0">
              <a:buNone/>
              <a:defRPr sz="27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871003"/>
            <a:ext cx="7886700" cy="699379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insert Slide 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1" y="2268587"/>
            <a:ext cx="3787518" cy="327392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30004" y="2268587"/>
            <a:ext cx="3786538" cy="327392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9841" y="1632479"/>
            <a:ext cx="3787376" cy="544194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 baseline="0">
                <a:solidFill>
                  <a:schemeClr val="accent2"/>
                </a:solidFill>
              </a:defRPr>
            </a:lvl1pPr>
            <a:lvl2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30004" y="1632852"/>
            <a:ext cx="3786538" cy="5441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700">
                <a:solidFill>
                  <a:schemeClr val="accent2"/>
                </a:solidFill>
              </a:defRPr>
            </a:lvl1pPr>
            <a:lvl2pPr marL="342900" indent="0">
              <a:buNone/>
              <a:defRPr sz="2700">
                <a:solidFill>
                  <a:schemeClr val="accent1"/>
                </a:solidFill>
              </a:defRPr>
            </a:lvl2pPr>
            <a:lvl3pPr marL="685800" indent="0">
              <a:buNone/>
              <a:defRPr sz="2700">
                <a:solidFill>
                  <a:schemeClr val="accent1"/>
                </a:solidFill>
              </a:defRPr>
            </a:lvl3pPr>
            <a:lvl4pPr marL="1028700" indent="0">
              <a:buNone/>
              <a:defRPr sz="2700">
                <a:solidFill>
                  <a:schemeClr val="accent1"/>
                </a:solidFill>
              </a:defRPr>
            </a:lvl4pPr>
            <a:lvl5pPr marL="1371600" indent="0">
              <a:buNone/>
              <a:defRPr sz="27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7813"/>
            <a:ext cx="7886700" cy="69632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2373020"/>
            <a:ext cx="7886700" cy="3238407"/>
          </a:xfrm>
        </p:spPr>
        <p:txBody>
          <a:bodyPr numCol="3" spcCol="27432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623831"/>
            <a:ext cx="7886700" cy="552839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 baseline="0">
                <a:solidFill>
                  <a:schemeClr val="accent2"/>
                </a:solidFill>
              </a:defRPr>
            </a:lvl1pPr>
            <a:lvl2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5460"/>
            <a:ext cx="7886700" cy="104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4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239001" y="6723530"/>
            <a:ext cx="1904999" cy="134470"/>
          </a:xfrm>
          <a:prstGeom prst="rect">
            <a:avLst/>
          </a:prstGeom>
          <a:solidFill>
            <a:srgbClr val="D4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oudy Oldstyle Std Regular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AC0D1-8EAE-F24F-B824-BD583BAE040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239002" y="6115419"/>
            <a:ext cx="1385045" cy="4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8" r:id="rId4"/>
    <p:sldLayoutId id="2147483675" r:id="rId5"/>
    <p:sldLayoutId id="2147483676" r:id="rId6"/>
    <p:sldLayoutId id="2147483677" r:id="rId7"/>
    <p:sldLayoutId id="2147483678" r:id="rId8"/>
    <p:sldLayoutId id="2147483685" r:id="rId9"/>
    <p:sldLayoutId id="2147483686" r:id="rId10"/>
    <p:sldLayoutId id="2147483687" r:id="rId11"/>
    <p:sldLayoutId id="2147483679" r:id="rId12"/>
    <p:sldLayoutId id="2147483680" r:id="rId13"/>
    <p:sldLayoutId id="2147483681" r:id="rId14"/>
    <p:sldLayoutId id="2147483682" r:id="rId15"/>
    <p:sldLayoutId id="214748368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hscsa.edu/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>
                <a:latin typeface="+mj-lt"/>
                <a:cs typeface="Goudy Old Style"/>
              </a:rPr>
              <a:t>Presentation </a:t>
            </a:r>
            <a:br>
              <a:rPr lang="en-US" sz="5400" dirty="0">
                <a:latin typeface="+mj-lt"/>
                <a:cs typeface="Goudy Old Style"/>
              </a:rPr>
            </a:br>
            <a:r>
              <a:rPr lang="en-US" sz="5400" dirty="0">
                <a:latin typeface="+mj-lt"/>
                <a:cs typeface="Goudy Old Style"/>
              </a:rPr>
              <a:t>Sample Title Slide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2268587"/>
            <a:ext cx="7886700" cy="327392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Porpor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asin</a:t>
            </a:r>
            <a:r>
              <a:rPr lang="en-US" dirty="0">
                <a:latin typeface="+mn-lt"/>
              </a:rPr>
              <a:t> con rem </a:t>
            </a:r>
            <a:r>
              <a:rPr lang="en-US" dirty="0" err="1">
                <a:latin typeface="+mn-lt"/>
              </a:rPr>
              <a:t>arundi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corenim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inullic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doluptur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omniendam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endis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eventibus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nectus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labo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Tio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duciunt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magniatem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eum</a:t>
            </a:r>
            <a:r>
              <a:rPr lang="en-US" dirty="0">
                <a:latin typeface="+mn-lt"/>
              </a:rPr>
              <a:t> lab </a:t>
            </a:r>
            <a:r>
              <a:rPr lang="en-US" dirty="0" err="1">
                <a:latin typeface="+mn-lt"/>
              </a:rPr>
              <a:t>invelique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earumqui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nonseque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Porpor</a:t>
            </a:r>
            <a:r>
              <a:rPr lang="en-US" dirty="0"/>
              <a:t> </a:t>
            </a:r>
            <a:r>
              <a:rPr lang="en-US" dirty="0" err="1"/>
              <a:t>molor</a:t>
            </a:r>
            <a:r>
              <a:rPr lang="en-US" dirty="0"/>
              <a:t> </a:t>
            </a:r>
            <a:r>
              <a:rPr lang="en-US" dirty="0" err="1"/>
              <a:t>asin</a:t>
            </a:r>
            <a:r>
              <a:rPr lang="en-US" dirty="0"/>
              <a:t> con rem </a:t>
            </a:r>
            <a:r>
              <a:rPr lang="en-US" dirty="0" err="1"/>
              <a:t>arundi</a:t>
            </a:r>
            <a:r>
              <a:rPr lang="en-US" dirty="0"/>
              <a:t> </a:t>
            </a:r>
            <a:r>
              <a:rPr lang="en-US" dirty="0" err="1"/>
              <a:t>corenim</a:t>
            </a:r>
            <a:r>
              <a:rPr lang="en-US" dirty="0"/>
              <a:t> </a:t>
            </a:r>
            <a:r>
              <a:rPr lang="en-US" dirty="0" err="1"/>
              <a:t>inullic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, </a:t>
            </a:r>
            <a:r>
              <a:rPr lang="en-US" dirty="0" err="1"/>
              <a:t>omniendam</a:t>
            </a:r>
            <a:r>
              <a:rPr lang="en-US" dirty="0"/>
              <a:t> </a:t>
            </a:r>
            <a:r>
              <a:rPr lang="en-US" dirty="0" err="1"/>
              <a:t>endis</a:t>
            </a:r>
            <a:r>
              <a:rPr lang="en-US" dirty="0"/>
              <a:t> et </a:t>
            </a:r>
            <a:r>
              <a:rPr lang="en-US" dirty="0" err="1"/>
              <a:t>eventibus</a:t>
            </a:r>
            <a:r>
              <a:rPr lang="en-US" dirty="0"/>
              <a:t> </a:t>
            </a:r>
            <a:r>
              <a:rPr lang="en-US" dirty="0" err="1"/>
              <a:t>nectus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 </a:t>
            </a:r>
            <a:r>
              <a:rPr lang="en-US" dirty="0" err="1"/>
              <a:t>Tio</a:t>
            </a:r>
            <a:r>
              <a:rPr lang="en-US" dirty="0"/>
              <a:t> </a:t>
            </a:r>
            <a:r>
              <a:rPr lang="en-US" dirty="0" err="1"/>
              <a:t>duciunt</a:t>
            </a:r>
            <a:r>
              <a:rPr lang="en-US" dirty="0"/>
              <a:t> </a:t>
            </a:r>
            <a:r>
              <a:rPr lang="en-US" dirty="0" err="1"/>
              <a:t>estor</a:t>
            </a:r>
            <a:r>
              <a:rPr lang="en-US" dirty="0"/>
              <a:t> </a:t>
            </a:r>
            <a:r>
              <a:rPr lang="en-US" dirty="0" err="1"/>
              <a:t>magniatem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lab </a:t>
            </a:r>
            <a:r>
              <a:rPr lang="en-US" dirty="0" err="1"/>
              <a:t>invelique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earumqui</a:t>
            </a:r>
            <a:r>
              <a:rPr lang="en-US" dirty="0"/>
              <a:t> </a:t>
            </a:r>
            <a:r>
              <a:rPr lang="en-US" dirty="0" err="1"/>
              <a:t>nonseque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Porpor</a:t>
            </a:r>
            <a:r>
              <a:rPr lang="en-US" dirty="0"/>
              <a:t> </a:t>
            </a:r>
            <a:r>
              <a:rPr lang="en-US" dirty="0" err="1"/>
              <a:t>molor</a:t>
            </a:r>
            <a:r>
              <a:rPr lang="en-US" dirty="0"/>
              <a:t> </a:t>
            </a:r>
            <a:r>
              <a:rPr lang="en-US" dirty="0" err="1"/>
              <a:t>asin</a:t>
            </a:r>
            <a:r>
              <a:rPr lang="en-US" dirty="0"/>
              <a:t> con rem </a:t>
            </a:r>
            <a:r>
              <a:rPr lang="en-US" dirty="0" err="1"/>
              <a:t>arundi</a:t>
            </a:r>
            <a:r>
              <a:rPr lang="en-US" dirty="0"/>
              <a:t> </a:t>
            </a:r>
            <a:r>
              <a:rPr lang="en-US" dirty="0" err="1"/>
              <a:t>corenim</a:t>
            </a:r>
            <a:r>
              <a:rPr lang="en-US" dirty="0"/>
              <a:t> </a:t>
            </a:r>
            <a:r>
              <a:rPr lang="en-US" dirty="0" err="1"/>
              <a:t>inullic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doluptur</a:t>
            </a:r>
            <a:r>
              <a:rPr lang="en-US" dirty="0"/>
              <a:t>, </a:t>
            </a:r>
            <a:r>
              <a:rPr lang="en-US" dirty="0" err="1"/>
              <a:t>omniendam</a:t>
            </a:r>
            <a:r>
              <a:rPr lang="en-US" dirty="0"/>
              <a:t> </a:t>
            </a:r>
            <a:r>
              <a:rPr lang="en-US" dirty="0" err="1"/>
              <a:t>endis</a:t>
            </a:r>
            <a:r>
              <a:rPr lang="en-US" dirty="0"/>
              <a:t> et </a:t>
            </a:r>
            <a:r>
              <a:rPr lang="en-US" dirty="0" err="1"/>
              <a:t>eventibus</a:t>
            </a:r>
            <a:r>
              <a:rPr lang="en-US" dirty="0"/>
              <a:t> </a:t>
            </a:r>
            <a:r>
              <a:rPr lang="en-US" dirty="0" err="1"/>
              <a:t>nectus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 </a:t>
            </a:r>
            <a:r>
              <a:rPr lang="en-US" dirty="0" err="1"/>
              <a:t>Tio</a:t>
            </a:r>
            <a:r>
              <a:rPr lang="en-US" dirty="0"/>
              <a:t> </a:t>
            </a:r>
            <a:r>
              <a:rPr lang="en-US" dirty="0" err="1"/>
              <a:t>duciunt</a:t>
            </a:r>
            <a:r>
              <a:rPr lang="en-US" dirty="0"/>
              <a:t> </a:t>
            </a:r>
            <a:r>
              <a:rPr lang="en-US" dirty="0" err="1"/>
              <a:t>estor</a:t>
            </a:r>
            <a:r>
              <a:rPr lang="en-US" dirty="0"/>
              <a:t> </a:t>
            </a:r>
            <a:r>
              <a:rPr lang="en-US" dirty="0" err="1"/>
              <a:t>magniatem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lab </a:t>
            </a:r>
            <a:r>
              <a:rPr lang="en-US" dirty="0" err="1"/>
              <a:t>invelique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earumqui</a:t>
            </a:r>
            <a:r>
              <a:rPr lang="en-US" dirty="0"/>
              <a:t> </a:t>
            </a:r>
            <a:r>
              <a:rPr lang="en-US" dirty="0" err="1"/>
              <a:t>nonseque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Subhead</a:t>
            </a:r>
          </a:p>
        </p:txBody>
      </p:sp>
    </p:spTree>
    <p:extLst>
      <p:ext uri="{BB962C8B-B14F-4D97-AF65-F5344CB8AC3E}">
        <p14:creationId xmlns:p14="http://schemas.microsoft.com/office/powerpoint/2010/main" val="23552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Academics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. When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mi. Nis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odiciatius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 c. When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Research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Patient Care</a:t>
            </a:r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Porpor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asin</a:t>
            </a:r>
            <a:r>
              <a:rPr lang="en-US" dirty="0">
                <a:latin typeface="+mn-lt"/>
              </a:rPr>
              <a:t> con rem </a:t>
            </a:r>
            <a:r>
              <a:rPr lang="en-US" dirty="0" err="1">
                <a:latin typeface="+mn-lt"/>
              </a:rPr>
              <a:t>arundi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corenim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inullic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doluptur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omniendam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endis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eventibus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nectus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labo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Tio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duciunt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magniatem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eum</a:t>
            </a:r>
            <a:r>
              <a:rPr lang="en-US" dirty="0">
                <a:latin typeface="+mn-lt"/>
              </a:rPr>
              <a:t> lab </a:t>
            </a:r>
            <a:r>
              <a:rPr lang="en-US" dirty="0" err="1">
                <a:latin typeface="+mn-lt"/>
              </a:rPr>
              <a:t>invelique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earumqui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nonseque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Porpor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asin</a:t>
            </a:r>
            <a:r>
              <a:rPr lang="en-US" dirty="0">
                <a:latin typeface="+mn-lt"/>
              </a:rPr>
              <a:t> con rem </a:t>
            </a:r>
            <a:r>
              <a:rPr lang="en-US" dirty="0" err="1">
                <a:latin typeface="+mn-lt"/>
              </a:rPr>
              <a:t>arundi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corenim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inullic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doluptur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omniendam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endis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eventibus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nectus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labo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Tio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duciunt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magniatem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eum</a:t>
            </a:r>
            <a:r>
              <a:rPr lang="en-US" dirty="0">
                <a:latin typeface="+mn-lt"/>
              </a:rPr>
              <a:t> lab </a:t>
            </a:r>
            <a:r>
              <a:rPr lang="en-US" dirty="0" err="1">
                <a:latin typeface="+mn-lt"/>
              </a:rPr>
              <a:t>invelique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earumqui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nonseque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Subhead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Subhead</a:t>
            </a:r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i="1" dirty="0"/>
              <a:t>Monday October 3</a:t>
            </a:r>
          </a:p>
          <a:p>
            <a:r>
              <a:rPr lang="en-US" sz="1800" dirty="0" err="1"/>
              <a:t>Cerovitaspis</a:t>
            </a:r>
            <a:r>
              <a:rPr lang="en-US" sz="1800" dirty="0"/>
              <a:t> qui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debitiorem</a:t>
            </a:r>
            <a:r>
              <a:rPr lang="en-US" sz="1800" dirty="0"/>
              <a:t> sin </a:t>
            </a:r>
            <a:r>
              <a:rPr lang="en-US" sz="1800" dirty="0" err="1"/>
              <a:t>num</a:t>
            </a:r>
            <a:r>
              <a:rPr lang="en-US" sz="1800" dirty="0"/>
              <a:t> </a:t>
            </a:r>
            <a:r>
              <a:rPr lang="en-US" sz="1800" dirty="0" err="1"/>
              <a:t>remost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eati</a:t>
            </a:r>
            <a:r>
              <a:rPr lang="en-US" sz="1800" dirty="0"/>
              <a:t> </a:t>
            </a:r>
            <a:r>
              <a:rPr lang="en-US" sz="1800" dirty="0" err="1"/>
              <a:t>utes</a:t>
            </a:r>
            <a:r>
              <a:rPr lang="en-US" sz="1800" dirty="0"/>
              <a:t> </a:t>
            </a:r>
            <a:r>
              <a:rPr lang="en-US" sz="1800" dirty="0" err="1"/>
              <a:t>mosam</a:t>
            </a:r>
            <a:r>
              <a:rPr lang="en-US" sz="1800" dirty="0"/>
              <a:t> </a:t>
            </a:r>
            <a:r>
              <a:rPr lang="en-US" sz="1800" dirty="0" err="1"/>
              <a:t>sunt</a:t>
            </a:r>
            <a:r>
              <a:rPr lang="en-US" sz="1800" dirty="0"/>
              <a:t>. </a:t>
            </a:r>
          </a:p>
          <a:p>
            <a:endParaRPr lang="en-US" sz="1800" i="1" dirty="0"/>
          </a:p>
          <a:p>
            <a:r>
              <a:rPr lang="en-US" sz="1800" i="1" dirty="0"/>
              <a:t>Tuesday October 4</a:t>
            </a:r>
          </a:p>
          <a:p>
            <a:r>
              <a:rPr lang="en-US" sz="1800" dirty="0" err="1"/>
              <a:t>Ugit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pa </a:t>
            </a:r>
            <a:r>
              <a:rPr lang="en-US" sz="1800" dirty="0" err="1"/>
              <a:t>volor</a:t>
            </a:r>
            <a:r>
              <a:rPr lang="en-US" sz="1800" dirty="0"/>
              <a:t> </a:t>
            </a:r>
            <a:r>
              <a:rPr lang="en-US" sz="1800" dirty="0" err="1"/>
              <a:t>molum</a:t>
            </a:r>
            <a:r>
              <a:rPr lang="en-US" sz="1800" dirty="0"/>
              <a:t> et </a:t>
            </a:r>
            <a:r>
              <a:rPr lang="en-US" sz="1800" dirty="0" err="1"/>
              <a:t>ideliat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pellantia</a:t>
            </a:r>
            <a:r>
              <a:rPr lang="en-US" sz="1800" dirty="0"/>
              <a:t> </a:t>
            </a:r>
            <a:r>
              <a:rPr lang="en-US" sz="1800" dirty="0" err="1"/>
              <a:t>sed</a:t>
            </a:r>
            <a:r>
              <a:rPr lang="en-US" sz="1800" dirty="0"/>
              <a:t> era.</a:t>
            </a:r>
            <a:endParaRPr lang="en-US" sz="1800" i="1" dirty="0"/>
          </a:p>
          <a:p>
            <a:r>
              <a:rPr lang="en-US" sz="1800" i="1" dirty="0"/>
              <a:t>Wednesday October 5 </a:t>
            </a:r>
          </a:p>
          <a:p>
            <a:r>
              <a:rPr lang="en-US" sz="1800" dirty="0"/>
              <a:t>mod qui con </a:t>
            </a:r>
            <a:r>
              <a:rPr lang="en-US" sz="1800" dirty="0" err="1"/>
              <a:t>cus</a:t>
            </a:r>
            <a:r>
              <a:rPr lang="en-US" sz="1800" dirty="0"/>
              <a:t> </a:t>
            </a:r>
            <a:r>
              <a:rPr lang="en-US" sz="1800" dirty="0" err="1"/>
              <a:t>eos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omniend</a:t>
            </a:r>
            <a:r>
              <a:rPr lang="en-US" sz="1800" dirty="0"/>
              <a:t> </a:t>
            </a:r>
            <a:r>
              <a:rPr lang="en-US" sz="1800" dirty="0" err="1"/>
              <a:t>andiciandam</a:t>
            </a:r>
            <a:r>
              <a:rPr lang="en-US" sz="1800" dirty="0"/>
              <a:t> </a:t>
            </a:r>
            <a:r>
              <a:rPr lang="en-US" sz="1800" dirty="0" err="1"/>
              <a:t>rerchitis</a:t>
            </a:r>
            <a:r>
              <a:rPr lang="en-US" sz="1800" dirty="0"/>
              <a:t> </a:t>
            </a:r>
            <a:r>
              <a:rPr lang="en-US" sz="1800" dirty="0" err="1"/>
              <a:t>saepera</a:t>
            </a:r>
            <a:r>
              <a:rPr lang="en-US" sz="1800" dirty="0"/>
              <a:t> </a:t>
            </a:r>
            <a:r>
              <a:rPr lang="en-US" sz="1800" dirty="0" err="1"/>
              <a:t>nihit</a:t>
            </a:r>
            <a:r>
              <a:rPr lang="en-US" sz="1800" dirty="0"/>
              <a:t> </a:t>
            </a:r>
            <a:r>
              <a:rPr lang="en-US" sz="1800" dirty="0" err="1"/>
              <a:t>audion</a:t>
            </a:r>
            <a:r>
              <a:rPr lang="en-US" sz="1800" dirty="0"/>
              <a:t> </a:t>
            </a:r>
            <a:r>
              <a:rPr lang="en-US" sz="1800" dirty="0" err="1"/>
              <a:t>conet</a:t>
            </a:r>
            <a:r>
              <a:rPr lang="en-US" sz="1800" dirty="0"/>
              <a:t> </a:t>
            </a:r>
            <a:r>
              <a:rPr lang="en-US" sz="1800" dirty="0" err="1"/>
              <a:t>maio</a:t>
            </a:r>
            <a:r>
              <a:rPr lang="en-US" sz="1800" dirty="0"/>
              <a:t>. </a:t>
            </a:r>
          </a:p>
          <a:p>
            <a:endParaRPr lang="en-US" sz="1800" i="1" dirty="0"/>
          </a:p>
          <a:p>
            <a:r>
              <a:rPr lang="en-US" sz="1800" i="1" dirty="0"/>
              <a:t>Thursday October 6 </a:t>
            </a:r>
          </a:p>
          <a:p>
            <a:r>
              <a:rPr lang="en-US" sz="1800" dirty="0" err="1"/>
              <a:t>Adignimi</a:t>
            </a:r>
            <a:r>
              <a:rPr lang="en-US" sz="1800" dirty="0"/>
              <a:t>, </a:t>
            </a:r>
            <a:r>
              <a:rPr lang="en-US" sz="1800" dirty="0" err="1"/>
              <a:t>ut</a:t>
            </a:r>
            <a:r>
              <a:rPr lang="en-US" sz="1800" dirty="0"/>
              <a:t> lab </a:t>
            </a:r>
            <a:r>
              <a:rPr lang="en-US" sz="1800" dirty="0" err="1"/>
              <a:t>iunt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essimus</a:t>
            </a:r>
            <a:r>
              <a:rPr lang="en-US" sz="1800" dirty="0"/>
              <a:t> </a:t>
            </a:r>
            <a:r>
              <a:rPr lang="en-US" sz="1800" dirty="0" err="1"/>
              <a:t>corerfe</a:t>
            </a:r>
            <a:r>
              <a:rPr lang="en-US" sz="1800" dirty="0"/>
              <a:t>.</a:t>
            </a:r>
          </a:p>
          <a:p>
            <a:r>
              <a:rPr lang="en-US" sz="1800" i="1" dirty="0"/>
              <a:t>Friday October 7</a:t>
            </a:r>
          </a:p>
          <a:p>
            <a:r>
              <a:rPr lang="en-US" sz="1800" dirty="0" err="1"/>
              <a:t>Quisto</a:t>
            </a:r>
            <a:r>
              <a:rPr lang="en-US" sz="1800" dirty="0"/>
              <a:t> </a:t>
            </a:r>
            <a:r>
              <a:rPr lang="en-US" sz="1800" dirty="0" err="1"/>
              <a:t>oditatasi</a:t>
            </a:r>
            <a:r>
              <a:rPr lang="en-US" sz="1800" dirty="0"/>
              <a:t> rat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volor</a:t>
            </a:r>
            <a:r>
              <a:rPr lang="en-US" sz="1800" dirty="0"/>
              <a:t> </a:t>
            </a:r>
            <a:r>
              <a:rPr lang="en-US" sz="1800" dirty="0" err="1"/>
              <a:t>sunt</a:t>
            </a:r>
            <a:r>
              <a:rPr lang="en-US" sz="1800" dirty="0"/>
              <a:t> </a:t>
            </a:r>
            <a:r>
              <a:rPr lang="en-US" sz="1800" dirty="0" err="1"/>
              <a:t>fugiam</a:t>
            </a:r>
            <a:r>
              <a:rPr lang="en-US" sz="1800" dirty="0"/>
              <a:t> </a:t>
            </a:r>
            <a:r>
              <a:rPr lang="en-US" sz="1800" dirty="0" err="1"/>
              <a:t>nem</a:t>
            </a:r>
            <a:r>
              <a:rPr lang="en-US" sz="1800" dirty="0"/>
              <a:t>. </a:t>
            </a:r>
            <a:r>
              <a:rPr lang="en-US" sz="1800" dirty="0" err="1"/>
              <a:t>Natiasit</a:t>
            </a:r>
            <a:r>
              <a:rPr lang="en-US" sz="1800" dirty="0"/>
              <a:t> </a:t>
            </a:r>
            <a:r>
              <a:rPr lang="en-US" sz="1800" dirty="0" err="1"/>
              <a:t>hitias</a:t>
            </a:r>
            <a:r>
              <a:rPr lang="en-US" sz="1800" dirty="0"/>
              <a:t>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debitio</a:t>
            </a:r>
            <a:r>
              <a:rPr lang="en-US" sz="1800" dirty="0"/>
              <a:t> </a:t>
            </a:r>
            <a:r>
              <a:rPr lang="en-US" sz="1800" dirty="0" err="1"/>
              <a:t>nsequaernate</a:t>
            </a:r>
            <a:r>
              <a:rPr lang="en-US" sz="18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Scientific Data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8651" y="1788610"/>
            <a:ext cx="7886699" cy="3324863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Ugit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que</a:t>
            </a:r>
            <a:r>
              <a:rPr lang="en-US" dirty="0">
                <a:latin typeface="+mn-lt"/>
              </a:rPr>
              <a:t> pa </a:t>
            </a:r>
            <a:r>
              <a:rPr lang="en-US" dirty="0" err="1">
                <a:latin typeface="+mn-lt"/>
              </a:rPr>
              <a:t>volor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molum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ideliat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pellantia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sed</a:t>
            </a:r>
            <a:r>
              <a:rPr lang="en-US" dirty="0">
                <a:latin typeface="+mn-lt"/>
              </a:rPr>
              <a:t> era </a:t>
            </a:r>
            <a:r>
              <a:rPr lang="en-US" dirty="0" err="1">
                <a:latin typeface="+mn-lt"/>
              </a:rPr>
              <a:t>soluptaquas</a:t>
            </a:r>
            <a:r>
              <a:rPr lang="en-US" dirty="0">
                <a:latin typeface="+mn-lt"/>
              </a:rPr>
              <a:t> di </a:t>
            </a:r>
            <a:r>
              <a:rPr lang="en-US" dirty="0" err="1">
                <a:latin typeface="+mn-lt"/>
              </a:rPr>
              <a:t>adit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endiscid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hicimin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velesteniet</a:t>
            </a:r>
            <a:r>
              <a:rPr lang="en-US" dirty="0">
                <a:latin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n-lt"/>
              </a:rPr>
              <a:t>mod qui con </a:t>
            </a:r>
            <a:r>
              <a:rPr lang="en-US" dirty="0" err="1">
                <a:latin typeface="+mn-lt"/>
              </a:rPr>
              <a:t>cus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omniend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andiciandam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rerchitis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saepera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nihit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audion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maio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Adignimi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lab </a:t>
            </a:r>
            <a:r>
              <a:rPr lang="en-US" dirty="0" err="1">
                <a:latin typeface="+mn-lt"/>
              </a:rPr>
              <a:t>iunt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essimus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corerfe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ritione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stiumqui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blam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que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lametus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acearum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ommodit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velene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idesequo</a:t>
            </a:r>
            <a:r>
              <a:rPr lang="en-US" dirty="0">
                <a:latin typeface="+mn-lt"/>
              </a:rPr>
              <a:t>?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Quisto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oditatasi</a:t>
            </a:r>
            <a:r>
              <a:rPr lang="en-US" dirty="0">
                <a:latin typeface="+mn-lt"/>
              </a:rPr>
              <a:t> rat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fugiam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quuntiumqui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oditate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simaximinus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velitiu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ndaniatur</a:t>
            </a:r>
            <a:r>
              <a:rPr lang="en-US" dirty="0">
                <a:latin typeface="+mn-lt"/>
              </a:rPr>
              <a:t> ma </a:t>
            </a:r>
            <a:r>
              <a:rPr lang="en-US" dirty="0" err="1">
                <a:latin typeface="+mn-lt"/>
              </a:rPr>
              <a:t>voloris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accateniam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desecepudi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doloratus</a:t>
            </a:r>
            <a:r>
              <a:rPr lang="en-US" dirty="0">
                <a:latin typeface="+mn-lt"/>
              </a:rPr>
              <a:t>, quo </a:t>
            </a:r>
            <a:r>
              <a:rPr lang="en-US" dirty="0" err="1">
                <a:latin typeface="+mn-lt"/>
              </a:rPr>
              <a:t>conseni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hitiatem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apid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doluptatusda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omnimusae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intotatur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quia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+mn-lt"/>
              </a:rPr>
              <a:t>voloreperum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debis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nonsequi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consequatem</a:t>
            </a:r>
            <a:r>
              <a:rPr lang="en-US" dirty="0">
                <a:latin typeface="+mn-lt"/>
              </a:rPr>
              <a:t> is </a:t>
            </a:r>
            <a:r>
              <a:rPr lang="en-US" dirty="0" err="1">
                <a:latin typeface="+mn-lt"/>
              </a:rPr>
              <a:t>iumquod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istiis</a:t>
            </a:r>
            <a:r>
              <a:rPr lang="en-US" dirty="0">
                <a:latin typeface="+mn-lt"/>
              </a:rPr>
              <a:t> id et </a:t>
            </a:r>
            <a:r>
              <a:rPr lang="en-US" dirty="0" err="1">
                <a:latin typeface="+mn-lt"/>
              </a:rPr>
              <a:t>fugiamus</a:t>
            </a:r>
            <a:r>
              <a:rPr lang="en-US" dirty="0">
                <a:latin typeface="+mn-lt"/>
              </a:rPr>
              <a:t> rem.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omnis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Sample footer content: </a:t>
            </a:r>
            <a:r>
              <a:rPr lang="en-US" dirty="0">
                <a:latin typeface="+mn-lt"/>
                <a:hlinkClick r:id="rId2"/>
              </a:rPr>
              <a:t>www.uthscsa.edu</a:t>
            </a:r>
            <a:r>
              <a:rPr lang="en-US" dirty="0">
                <a:latin typeface="+mn-lt"/>
              </a:rPr>
              <a:t>. Links from websites affiliated with The University of Texas Health Science Center at San Antonio's website (</a:t>
            </a:r>
            <a:r>
              <a:rPr lang="en-US" dirty="0" err="1">
                <a:latin typeface="+mn-lt"/>
              </a:rPr>
              <a:t>uthscsa.edu</a:t>
            </a:r>
            <a:r>
              <a:rPr lang="en-US" dirty="0">
                <a:latin typeface="+mn-lt"/>
              </a:rPr>
              <a:t>) to other websites do not constitute endorsement.</a:t>
            </a:r>
          </a:p>
        </p:txBody>
      </p:sp>
    </p:spTree>
    <p:extLst>
      <p:ext uri="{BB962C8B-B14F-4D97-AF65-F5344CB8AC3E}">
        <p14:creationId xmlns:p14="http://schemas.microsoft.com/office/powerpoint/2010/main" val="3228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Research Results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Ugit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pa </a:t>
            </a:r>
            <a:r>
              <a:rPr lang="en-US" dirty="0" err="1"/>
              <a:t>volor</a:t>
            </a:r>
            <a:r>
              <a:rPr lang="en-US" dirty="0"/>
              <a:t> </a:t>
            </a:r>
            <a:r>
              <a:rPr lang="en-US" dirty="0" err="1"/>
              <a:t>molum</a:t>
            </a:r>
            <a:r>
              <a:rPr lang="en-US" dirty="0"/>
              <a:t> et </a:t>
            </a:r>
            <a:r>
              <a:rPr lang="en-US" dirty="0" err="1"/>
              <a:t>ideliat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pellantia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era </a:t>
            </a:r>
            <a:r>
              <a:rPr lang="en-US" dirty="0" err="1"/>
              <a:t>soluptaquas</a:t>
            </a:r>
            <a:r>
              <a:rPr lang="en-US" dirty="0"/>
              <a:t> di </a:t>
            </a:r>
            <a:r>
              <a:rPr lang="en-US" dirty="0" err="1"/>
              <a:t>adit</a:t>
            </a:r>
            <a:r>
              <a:rPr lang="en-US" dirty="0"/>
              <a:t> </a:t>
            </a:r>
            <a:r>
              <a:rPr lang="en-US" dirty="0" err="1"/>
              <a:t>endiscid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hicimin</a:t>
            </a:r>
            <a:r>
              <a:rPr lang="en-US" dirty="0"/>
              <a:t> </a:t>
            </a:r>
            <a:r>
              <a:rPr lang="en-US" dirty="0" err="1"/>
              <a:t>velesteniet</a:t>
            </a:r>
            <a:r>
              <a:rPr lang="en-US" dirty="0"/>
              <a:t>.</a:t>
            </a:r>
          </a:p>
          <a:p>
            <a:r>
              <a:rPr lang="en-US" dirty="0"/>
              <a:t>mod qui con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omniend</a:t>
            </a:r>
            <a:r>
              <a:rPr lang="en-US" dirty="0"/>
              <a:t> </a:t>
            </a:r>
            <a:r>
              <a:rPr lang="en-US" dirty="0" err="1"/>
              <a:t>andiciandam</a:t>
            </a:r>
            <a:r>
              <a:rPr lang="en-US" dirty="0"/>
              <a:t> </a:t>
            </a:r>
            <a:r>
              <a:rPr lang="en-US" dirty="0" err="1"/>
              <a:t>rerchitis</a:t>
            </a:r>
            <a:r>
              <a:rPr lang="en-US" dirty="0"/>
              <a:t> </a:t>
            </a:r>
            <a:r>
              <a:rPr lang="en-US" dirty="0" err="1"/>
              <a:t>saepera</a:t>
            </a:r>
            <a:r>
              <a:rPr lang="en-US" dirty="0"/>
              <a:t> </a:t>
            </a:r>
            <a:r>
              <a:rPr lang="en-US" dirty="0" err="1"/>
              <a:t>nihit</a:t>
            </a:r>
            <a:r>
              <a:rPr lang="en-US" dirty="0"/>
              <a:t> </a:t>
            </a:r>
            <a:r>
              <a:rPr lang="en-US" dirty="0" err="1"/>
              <a:t>audion</a:t>
            </a:r>
            <a:r>
              <a:rPr lang="en-US" dirty="0"/>
              <a:t> </a:t>
            </a:r>
            <a:r>
              <a:rPr lang="en-US" dirty="0" err="1"/>
              <a:t>conet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Adignimi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lab </a:t>
            </a:r>
            <a:r>
              <a:rPr lang="en-US" dirty="0" err="1"/>
              <a:t>iunt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essimus</a:t>
            </a:r>
            <a:r>
              <a:rPr lang="en-US" dirty="0"/>
              <a:t> </a:t>
            </a:r>
            <a:r>
              <a:rPr lang="en-US" dirty="0" err="1"/>
              <a:t>corerfe</a:t>
            </a:r>
            <a:r>
              <a:rPr lang="en-US" dirty="0"/>
              <a:t> </a:t>
            </a:r>
            <a:r>
              <a:rPr lang="en-US" dirty="0" err="1"/>
              <a:t>ritione</a:t>
            </a:r>
            <a:r>
              <a:rPr lang="en-US" dirty="0"/>
              <a:t> </a:t>
            </a:r>
            <a:r>
              <a:rPr lang="en-US" dirty="0" err="1"/>
              <a:t>stiumqui</a:t>
            </a:r>
            <a:r>
              <a:rPr lang="en-US" dirty="0"/>
              <a:t> </a:t>
            </a:r>
            <a:r>
              <a:rPr lang="en-US" dirty="0" err="1"/>
              <a:t>blam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lametus</a:t>
            </a:r>
            <a:r>
              <a:rPr lang="en-US" dirty="0"/>
              <a:t> </a:t>
            </a:r>
            <a:r>
              <a:rPr lang="en-US" dirty="0" err="1"/>
              <a:t>acearum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illa</a:t>
            </a:r>
            <a:r>
              <a:rPr lang="en-US" dirty="0"/>
              <a:t> </a:t>
            </a:r>
            <a:r>
              <a:rPr lang="en-US" dirty="0" err="1"/>
              <a:t>secepel</a:t>
            </a:r>
            <a:r>
              <a:rPr lang="en-US" dirty="0"/>
              <a:t> </a:t>
            </a:r>
            <a:r>
              <a:rPr lang="en-US" dirty="0" err="1"/>
              <a:t>ipitas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veniamet</a:t>
            </a:r>
            <a:r>
              <a:rPr lang="en-US" dirty="0"/>
              <a:t> </a:t>
            </a:r>
            <a:r>
              <a:rPr lang="en-US" dirty="0" err="1"/>
              <a:t>harissi</a:t>
            </a:r>
            <a:r>
              <a:rPr lang="en-US" dirty="0"/>
              <a:t> qui </a:t>
            </a:r>
            <a:r>
              <a:rPr lang="en-US" dirty="0" err="1"/>
              <a:t>ommodit</a:t>
            </a:r>
            <a:r>
              <a:rPr lang="en-US" dirty="0"/>
              <a:t> </a:t>
            </a:r>
            <a:r>
              <a:rPr lang="en-US" dirty="0" err="1"/>
              <a:t>velene</a:t>
            </a:r>
            <a:r>
              <a:rPr lang="en-US" dirty="0"/>
              <a:t> et </a:t>
            </a:r>
            <a:r>
              <a:rPr lang="en-US" dirty="0" err="1"/>
              <a:t>idesequo</a:t>
            </a:r>
            <a:r>
              <a:rPr lang="en-US" dirty="0"/>
              <a:t> </a:t>
            </a:r>
            <a:r>
              <a:rPr lang="en-US" dirty="0" err="1"/>
              <a:t>ditionectur</a:t>
            </a:r>
            <a:r>
              <a:rPr lang="en-US" dirty="0"/>
              <a:t>? </a:t>
            </a:r>
          </a:p>
          <a:p>
            <a:r>
              <a:rPr lang="en-US" dirty="0" err="1"/>
              <a:t>Quisto</a:t>
            </a:r>
            <a:r>
              <a:rPr lang="en-US" dirty="0"/>
              <a:t> </a:t>
            </a:r>
            <a:r>
              <a:rPr lang="en-US" dirty="0" err="1"/>
              <a:t>oditatasi</a:t>
            </a:r>
            <a:r>
              <a:rPr lang="en-US" dirty="0"/>
              <a:t> rat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volor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fugiam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. </a:t>
            </a:r>
            <a:r>
              <a:rPr lang="en-US" dirty="0" err="1"/>
              <a:t>Natiasit</a:t>
            </a:r>
            <a:r>
              <a:rPr lang="en-US" dirty="0"/>
              <a:t> </a:t>
            </a:r>
            <a:r>
              <a:rPr lang="en-US" dirty="0" err="1"/>
              <a:t>hitias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debitio</a:t>
            </a:r>
            <a:r>
              <a:rPr lang="en-US" dirty="0"/>
              <a:t> </a:t>
            </a:r>
            <a:r>
              <a:rPr lang="en-US" dirty="0" err="1"/>
              <a:t>nsequaernate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iunt</a:t>
            </a:r>
            <a:r>
              <a:rPr lang="en-US" dirty="0"/>
              <a:t> </a:t>
            </a:r>
            <a:r>
              <a:rPr lang="en-US" dirty="0" err="1"/>
              <a:t>ommostrum</a:t>
            </a:r>
            <a:r>
              <a:rPr lang="en-US" dirty="0"/>
              <a:t> </a:t>
            </a:r>
            <a:r>
              <a:rPr lang="en-US" dirty="0" err="1"/>
              <a:t>alis</a:t>
            </a:r>
            <a:r>
              <a:rPr lang="en-US" dirty="0"/>
              <a:t> </a:t>
            </a:r>
            <a:r>
              <a:rPr lang="en-US" dirty="0" err="1"/>
              <a:t>quide</a:t>
            </a:r>
            <a:r>
              <a:rPr lang="en-US" dirty="0"/>
              <a:t> </a:t>
            </a:r>
            <a:r>
              <a:rPr lang="en-US" dirty="0" err="1"/>
              <a:t>maiosse</a:t>
            </a:r>
            <a:r>
              <a:rPr lang="en-US" dirty="0"/>
              <a:t> </a:t>
            </a:r>
            <a:r>
              <a:rPr lang="en-US" dirty="0" err="1"/>
              <a:t>quibus</a:t>
            </a:r>
            <a:r>
              <a:rPr lang="en-US" dirty="0"/>
              <a:t> </a:t>
            </a:r>
            <a:r>
              <a:rPr lang="en-US" dirty="0" err="1"/>
              <a:t>nessequibus</a:t>
            </a:r>
            <a:r>
              <a:rPr lang="en-US" dirty="0"/>
              <a:t> int. </a:t>
            </a:r>
          </a:p>
          <a:p>
            <a:r>
              <a:rPr lang="en-US" dirty="0" err="1"/>
              <a:t>quuntiumqui</a:t>
            </a:r>
            <a:r>
              <a:rPr lang="en-US" dirty="0"/>
              <a:t> </a:t>
            </a:r>
            <a:r>
              <a:rPr lang="en-US" dirty="0" err="1"/>
              <a:t>oditate</a:t>
            </a:r>
            <a:r>
              <a:rPr lang="en-US" dirty="0"/>
              <a:t> </a:t>
            </a:r>
            <a:r>
              <a:rPr lang="en-US" dirty="0" err="1"/>
              <a:t>simaximinus</a:t>
            </a:r>
            <a:r>
              <a:rPr lang="en-US" dirty="0"/>
              <a:t> </a:t>
            </a:r>
            <a:r>
              <a:rPr lang="en-US" dirty="0" err="1"/>
              <a:t>velitiu</a:t>
            </a:r>
            <a:r>
              <a:rPr lang="en-US" dirty="0"/>
              <a:t> </a:t>
            </a:r>
            <a:r>
              <a:rPr lang="en-US" dirty="0" err="1"/>
              <a:t>ndaniatur</a:t>
            </a:r>
            <a:r>
              <a:rPr lang="en-US" dirty="0"/>
              <a:t> ma </a:t>
            </a:r>
            <a:r>
              <a:rPr lang="en-US" dirty="0" err="1"/>
              <a:t>voloris</a:t>
            </a:r>
            <a:r>
              <a:rPr lang="en-US" dirty="0"/>
              <a:t> </a:t>
            </a:r>
            <a:r>
              <a:rPr lang="en-US" dirty="0" err="1"/>
              <a:t>accateniam</a:t>
            </a:r>
            <a:r>
              <a:rPr lang="en-US" dirty="0"/>
              <a:t> </a:t>
            </a:r>
            <a:r>
              <a:rPr lang="en-US" dirty="0" err="1"/>
              <a:t>desecepudi</a:t>
            </a:r>
            <a:r>
              <a:rPr lang="en-US" dirty="0"/>
              <a:t> </a:t>
            </a:r>
            <a:r>
              <a:rPr lang="en-US" dirty="0" err="1"/>
              <a:t>doloratus</a:t>
            </a:r>
            <a:r>
              <a:rPr lang="en-US" dirty="0"/>
              <a:t>, quo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hitiatem</a:t>
            </a:r>
            <a:r>
              <a:rPr lang="en-US" dirty="0"/>
              <a:t> </a:t>
            </a:r>
            <a:r>
              <a:rPr lang="en-US" dirty="0" err="1"/>
              <a:t>apid</a:t>
            </a:r>
            <a:r>
              <a:rPr lang="en-US" dirty="0"/>
              <a:t> </a:t>
            </a:r>
            <a:r>
              <a:rPr lang="en-US" dirty="0" err="1"/>
              <a:t>erem</a:t>
            </a:r>
            <a:r>
              <a:rPr lang="en-US" dirty="0"/>
              <a:t> </a:t>
            </a:r>
            <a:r>
              <a:rPr lang="en-US" dirty="0" err="1"/>
              <a:t>aliqui</a:t>
            </a:r>
            <a:r>
              <a:rPr lang="en-US" dirty="0"/>
              <a:t> </a:t>
            </a:r>
            <a:r>
              <a:rPr lang="en-US" dirty="0" err="1"/>
              <a:t>doluptatusda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offici</a:t>
            </a:r>
            <a:r>
              <a:rPr lang="en-US" dirty="0"/>
              <a:t> </a:t>
            </a:r>
            <a:r>
              <a:rPr lang="en-US" dirty="0" err="1"/>
              <a:t>omnimusae</a:t>
            </a:r>
            <a:r>
              <a:rPr lang="en-US" dirty="0"/>
              <a:t> </a:t>
            </a:r>
            <a:r>
              <a:rPr lang="en-US" dirty="0" err="1"/>
              <a:t>intotatur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</a:p>
          <a:p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voloreperum</a:t>
            </a:r>
            <a:r>
              <a:rPr lang="en-US" dirty="0"/>
              <a:t> </a:t>
            </a:r>
            <a:r>
              <a:rPr lang="en-US" dirty="0" err="1"/>
              <a:t>debis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</a:t>
            </a:r>
            <a:r>
              <a:rPr lang="en-US" dirty="0" err="1"/>
              <a:t>consequatem</a:t>
            </a:r>
            <a:r>
              <a:rPr lang="en-US" dirty="0"/>
              <a:t> is </a:t>
            </a:r>
            <a:r>
              <a:rPr lang="en-US" dirty="0" err="1"/>
              <a:t>iumquod</a:t>
            </a:r>
            <a:r>
              <a:rPr lang="en-US" dirty="0"/>
              <a:t> </a:t>
            </a:r>
            <a:r>
              <a:rPr lang="en-US" dirty="0" err="1"/>
              <a:t>istiis</a:t>
            </a:r>
            <a:r>
              <a:rPr lang="en-US" dirty="0"/>
              <a:t> id et </a:t>
            </a:r>
            <a:r>
              <a:rPr lang="en-US" dirty="0" err="1"/>
              <a:t>fugiamus</a:t>
            </a:r>
            <a:r>
              <a:rPr lang="en-US" dirty="0"/>
              <a:t> rem.</a:t>
            </a:r>
          </a:p>
        </p:txBody>
      </p:sp>
    </p:spTree>
    <p:extLst>
      <p:ext uri="{BB962C8B-B14F-4D97-AF65-F5344CB8AC3E}">
        <p14:creationId xmlns:p14="http://schemas.microsoft.com/office/powerpoint/2010/main" val="8891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solidFill>
            <a:srgbClr val="963800"/>
          </a:solidFill>
        </p:spPr>
        <p:txBody>
          <a:bodyPr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1148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75FA7-7A1A-5D47-B355-7B79D57CD1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400" dirty="0">
                <a:latin typeface="Georgia"/>
                <a:cs typeface="Georgia"/>
              </a:rPr>
              <a:t>We will always care for </a:t>
            </a:r>
          </a:p>
          <a:p>
            <a:pPr>
              <a:lnSpc>
                <a:spcPct val="110000"/>
              </a:lnSpc>
            </a:pPr>
            <a:r>
              <a:rPr lang="en-US" sz="4400" dirty="0">
                <a:latin typeface="Georgia"/>
                <a:cs typeface="Georgia"/>
              </a:rPr>
              <a:t>San Antonio. We will always educate healers. We will always search for answers.</a:t>
            </a:r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Section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Headline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75FA7-7A1A-5D47-B355-7B79D57CD1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Section</a:t>
            </a:r>
          </a:p>
          <a:p>
            <a:r>
              <a:rPr lang="en-US" dirty="0">
                <a:latin typeface="+mj-lt"/>
              </a:rPr>
              <a:t>Headline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1178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Section</a:t>
            </a:r>
            <a:br>
              <a:rPr lang="en-US" dirty="0"/>
            </a:br>
            <a:r>
              <a:rPr lang="en-US" dirty="0"/>
              <a:t>Headline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3282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Sample photo caption sample photo caption sample photo caption sample photo caption.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b="14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 c. </a:t>
            </a:r>
          </a:p>
          <a:p>
            <a:r>
              <a:rPr lang="en-US" dirty="0">
                <a:latin typeface="+mn-lt"/>
              </a:rPr>
              <a:t>When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r="16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1922930"/>
            <a:ext cx="7886699" cy="4172604"/>
          </a:xfrm>
        </p:spPr>
        <p:txBody>
          <a:bodyPr/>
          <a:lstStyle/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 c. </a:t>
            </a:r>
          </a:p>
          <a:p>
            <a:r>
              <a:rPr lang="en-US" dirty="0">
                <a:latin typeface="+mn-lt"/>
              </a:rPr>
              <a:t>When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1922930"/>
            <a:ext cx="7886699" cy="41726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ium</a:t>
            </a:r>
            <a:r>
              <a:rPr lang="en-US" dirty="0">
                <a:latin typeface="+mn-lt"/>
              </a:rPr>
              <a:t> idem </a:t>
            </a:r>
            <a:r>
              <a:rPr lang="en-US" dirty="0" err="1">
                <a:latin typeface="+mn-lt"/>
              </a:rPr>
              <a:t>faccusant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officto</a:t>
            </a:r>
            <a:r>
              <a:rPr lang="en-US" dirty="0">
                <a:latin typeface="+mn-lt"/>
              </a:rPr>
              <a:t> 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When </a:t>
            </a:r>
            <a:r>
              <a:rPr lang="en-US" dirty="0" err="1">
                <a:latin typeface="+mn-lt"/>
              </a:rPr>
              <a:t>undaerf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ersped</a:t>
            </a:r>
            <a:r>
              <a:rPr lang="en-US" dirty="0">
                <a:latin typeface="+mn-lt"/>
              </a:rPr>
              <a:t> mi, </a:t>
            </a:r>
            <a:r>
              <a:rPr lang="en-US" dirty="0" err="1">
                <a:latin typeface="+mn-lt"/>
              </a:rPr>
              <a:t>cusantotatur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velliqui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consequas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doloreh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entiis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modiciatius</a:t>
            </a:r>
            <a:r>
              <a:rPr lang="en-US" dirty="0">
                <a:latin typeface="+mn-lt"/>
              </a:rPr>
              <a:t> ex </a:t>
            </a:r>
            <a:r>
              <a:rPr lang="en-US" dirty="0" err="1">
                <a:latin typeface="+mn-lt"/>
              </a:rPr>
              <a:t>elestio</a:t>
            </a:r>
            <a:r>
              <a:rPr lang="en-US" dirty="0">
                <a:latin typeface="+mn-lt"/>
              </a:rPr>
              <a:t>. Et et </a:t>
            </a:r>
            <a:r>
              <a:rPr lang="en-US" dirty="0" err="1">
                <a:latin typeface="+mn-lt"/>
              </a:rPr>
              <a:t>aut</a:t>
            </a:r>
            <a:r>
              <a:rPr lang="en-US" dirty="0">
                <a:latin typeface="+mn-lt"/>
              </a:rPr>
              <a:t> et et </a:t>
            </a:r>
            <a:r>
              <a:rPr lang="en-US" dirty="0" err="1">
                <a:latin typeface="+mn-lt"/>
              </a:rPr>
              <a:t>eos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porem</a:t>
            </a:r>
            <a:r>
              <a:rPr lang="en-US" dirty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idem </a:t>
            </a:r>
            <a:r>
              <a:rPr lang="en-US" dirty="0" err="1"/>
              <a:t>faccusant</a:t>
            </a:r>
            <a:r>
              <a:rPr lang="en-US" dirty="0"/>
              <a:t> </a:t>
            </a:r>
            <a:r>
              <a:rPr lang="en-US" dirty="0" err="1"/>
              <a:t>officto</a:t>
            </a:r>
            <a:r>
              <a:rPr lang="en-US" dirty="0"/>
              <a:t> 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</a:t>
            </a:r>
            <a:r>
              <a:rPr lang="en-US" dirty="0" err="1"/>
              <a:t>undaerf</a:t>
            </a:r>
            <a:r>
              <a:rPr lang="en-US" dirty="0"/>
              <a:t> </a:t>
            </a:r>
            <a:r>
              <a:rPr lang="en-US" dirty="0" err="1"/>
              <a:t>ersped</a:t>
            </a:r>
            <a:r>
              <a:rPr lang="en-US" dirty="0"/>
              <a:t> mi, </a:t>
            </a:r>
            <a:r>
              <a:rPr lang="en-US" dirty="0" err="1"/>
              <a:t>cusantotatur</a:t>
            </a:r>
            <a:r>
              <a:rPr lang="en-US" dirty="0"/>
              <a:t> a </a:t>
            </a:r>
            <a:r>
              <a:rPr lang="en-US" dirty="0" err="1"/>
              <a:t>velliqui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</a:t>
            </a:r>
            <a:r>
              <a:rPr lang="en-US" dirty="0" err="1"/>
              <a:t>nis</a:t>
            </a:r>
            <a:r>
              <a:rPr lang="en-US" dirty="0"/>
              <a:t> </a:t>
            </a:r>
            <a:r>
              <a:rPr lang="en-US" dirty="0" err="1"/>
              <a:t>doloreh</a:t>
            </a:r>
            <a:r>
              <a:rPr lang="en-US" dirty="0"/>
              <a:t> </a:t>
            </a:r>
            <a:r>
              <a:rPr lang="en-US" dirty="0" err="1"/>
              <a:t>entiis</a:t>
            </a:r>
            <a:r>
              <a:rPr lang="en-US" dirty="0"/>
              <a:t> </a:t>
            </a:r>
            <a:r>
              <a:rPr lang="en-US" dirty="0" err="1"/>
              <a:t>modiciatius</a:t>
            </a:r>
            <a:r>
              <a:rPr lang="en-US" dirty="0"/>
              <a:t> ex </a:t>
            </a:r>
            <a:r>
              <a:rPr lang="en-US" dirty="0" err="1"/>
              <a:t>elestio</a:t>
            </a:r>
            <a:r>
              <a:rPr lang="en-US" dirty="0"/>
              <a:t>. Et et </a:t>
            </a:r>
            <a:r>
              <a:rPr lang="en-US" dirty="0" err="1"/>
              <a:t>aut</a:t>
            </a:r>
            <a:r>
              <a:rPr lang="en-US" dirty="0"/>
              <a:t> et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porem</a:t>
            </a:r>
            <a:r>
              <a:rPr lang="en-US" dirty="0"/>
              <a:t>.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 Slide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2268587"/>
            <a:ext cx="7886700" cy="3273927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Porpor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molor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asin</a:t>
            </a:r>
            <a:r>
              <a:rPr lang="en-US" dirty="0">
                <a:latin typeface="+mn-lt"/>
              </a:rPr>
              <a:t> con rem </a:t>
            </a:r>
            <a:r>
              <a:rPr lang="en-US" dirty="0" err="1">
                <a:latin typeface="+mn-lt"/>
              </a:rPr>
              <a:t>arundi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corenim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inullic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doluptur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omniendam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endis</a:t>
            </a:r>
            <a:r>
              <a:rPr lang="en-US" dirty="0">
                <a:latin typeface="+mn-lt"/>
              </a:rPr>
              <a:t> et </a:t>
            </a:r>
            <a:r>
              <a:rPr lang="en-US" dirty="0" err="1">
                <a:latin typeface="+mn-lt"/>
              </a:rPr>
              <a:t>eventibus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nectus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labo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Tio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duciunt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magniatem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eum</a:t>
            </a:r>
            <a:r>
              <a:rPr lang="en-US" dirty="0">
                <a:latin typeface="+mn-lt"/>
              </a:rPr>
              <a:t> lab </a:t>
            </a:r>
            <a:r>
              <a:rPr lang="en-US" dirty="0" err="1">
                <a:latin typeface="+mn-lt"/>
              </a:rPr>
              <a:t>invelique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earumqui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nonseque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Sample Subhead</a:t>
            </a:r>
          </a:p>
        </p:txBody>
      </p:sp>
    </p:spTree>
    <p:extLst>
      <p:ext uri="{BB962C8B-B14F-4D97-AF65-F5344CB8AC3E}">
        <p14:creationId xmlns:p14="http://schemas.microsoft.com/office/powerpoint/2010/main" val="35098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ys_Cancer_Center_Template">
  <a:themeElements>
    <a:clrScheme name="Custom 2">
      <a:dk1>
        <a:srgbClr val="BC4800"/>
      </a:dk1>
      <a:lt1>
        <a:srgbClr val="FFFFFF"/>
      </a:lt1>
      <a:dk2>
        <a:srgbClr val="000000"/>
      </a:dk2>
      <a:lt2>
        <a:srgbClr val="FFFFFF"/>
      </a:lt2>
      <a:accent1>
        <a:srgbClr val="513C40"/>
      </a:accent1>
      <a:accent2>
        <a:srgbClr val="7B6469"/>
      </a:accent2>
      <a:accent3>
        <a:srgbClr val="624C79"/>
      </a:accent3>
      <a:accent4>
        <a:srgbClr val="D65F00"/>
      </a:accent4>
      <a:accent5>
        <a:srgbClr val="BA7828"/>
      </a:accent5>
      <a:accent6>
        <a:srgbClr val="AA999D"/>
      </a:accent6>
      <a:hlink>
        <a:srgbClr val="BC4800"/>
      </a:hlink>
      <a:folHlink>
        <a:srgbClr val="9E2A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SHA PowerPoint Template_4x3_100716" id="{BD6FA644-250E-4540-988F-651F10CEEC50}" vid="{41A70BD3-DB1E-EF42-9792-D3C80850D9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1058</Words>
  <Application>Microsoft Macintosh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Georgia</vt:lpstr>
      <vt:lpstr>Goudy Old Style</vt:lpstr>
      <vt:lpstr>Goudy Oldstyle Std Regular</vt:lpstr>
      <vt:lpstr>Mays_Cancer_Center_Template</vt:lpstr>
      <vt:lpstr>PowerPoint Presentation</vt:lpstr>
      <vt:lpstr>PowerPoint Presentation</vt:lpstr>
      <vt:lpstr>PowerPoint Presentation</vt:lpstr>
      <vt:lpstr>Sample Section Headline for Reference</vt:lpstr>
      <vt:lpstr>Sample photo caption sample photo caption sample photo caption sample photo caption.</vt:lpstr>
      <vt:lpstr>Sample Slide Headline</vt:lpstr>
      <vt:lpstr>Sample Slide Headline</vt:lpstr>
      <vt:lpstr>Sample Slide Headline</vt:lpstr>
      <vt:lpstr>Sample Slide Headline</vt:lpstr>
      <vt:lpstr>Sample Slide Headline</vt:lpstr>
      <vt:lpstr>Academics</vt:lpstr>
      <vt:lpstr>Sample Slide Headline</vt:lpstr>
      <vt:lpstr>Sample Slide Headline</vt:lpstr>
      <vt:lpstr>Sample Scientific Data Title</vt:lpstr>
      <vt:lpstr>Sample Research Results 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Bittle, Jennifer L</cp:lastModifiedBy>
  <cp:revision>8</cp:revision>
  <dcterms:created xsi:type="dcterms:W3CDTF">2018-02-19T20:08:39Z</dcterms:created>
  <dcterms:modified xsi:type="dcterms:W3CDTF">2019-02-21T16:01:11Z</dcterms:modified>
  <cp:category/>
</cp:coreProperties>
</file>