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72" r:id="rId5"/>
    <p:sldId id="270" r:id="rId6"/>
    <p:sldId id="271" r:id="rId7"/>
    <p:sldId id="273" r:id="rId8"/>
    <p:sldId id="276" r:id="rId9"/>
    <p:sldId id="274" r:id="rId10"/>
    <p:sldId id="275" r:id="rId11"/>
    <p:sldId id="260" r:id="rId12"/>
    <p:sldId id="261" r:id="rId13"/>
    <p:sldId id="266" r:id="rId14"/>
    <p:sldId id="268" r:id="rId15"/>
    <p:sldId id="269" r:id="rId16"/>
    <p:sldId id="262" r:id="rId17"/>
    <p:sldId id="264" r:id="rId18"/>
    <p:sldId id="277" r:id="rId19"/>
    <p:sldId id="26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5D2D69-41EA-FF40-A85A-680CF7CCD710}">
          <p14:sldIdLst>
            <p14:sldId id="256"/>
            <p14:sldId id="257"/>
            <p14:sldId id="267"/>
            <p14:sldId id="272"/>
            <p14:sldId id="270"/>
            <p14:sldId id="271"/>
            <p14:sldId id="273"/>
            <p14:sldId id="276"/>
            <p14:sldId id="274"/>
            <p14:sldId id="275"/>
            <p14:sldId id="260"/>
            <p14:sldId id="261"/>
            <p14:sldId id="266"/>
            <p14:sldId id="268"/>
            <p14:sldId id="269"/>
            <p14:sldId id="262"/>
            <p14:sldId id="264"/>
            <p14:sldId id="277"/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90" autoAdjust="0"/>
    <p:restoredTop sz="94645" autoAdjust="0"/>
  </p:normalViewPr>
  <p:slideViewPr>
    <p:cSldViewPr snapToGrid="0" snapToObjects="1">
      <p:cViewPr varScale="1">
        <p:scale>
          <a:sx n="172" d="100"/>
          <a:sy n="172" d="100"/>
        </p:scale>
        <p:origin x="208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-2"/>
            <a:ext cx="12191999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lt1"/>
              </a:solidFill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57" y="1255212"/>
            <a:ext cx="9718347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  <p:pic>
        <p:nvPicPr>
          <p:cNvPr id="7" name="Picture 6" descr="UTHSA_logo_H_Full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2" y="5179644"/>
            <a:ext cx="3101340" cy="1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+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084"/>
            <a:ext cx="10515600" cy="5869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2" y="1788611"/>
            <a:ext cx="10515599" cy="3111381"/>
          </a:xfrm>
        </p:spPr>
        <p:txBody>
          <a:bodyPr numCol="4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5874027"/>
            <a:ext cx="7852087" cy="728397"/>
          </a:xfrm>
        </p:spPr>
        <p:txBody>
          <a:bodyPr anchor="t" anchorCtr="0">
            <a:normAutofit/>
          </a:bodyPr>
          <a:lstStyle>
            <a:lvl1pPr>
              <a:lnSpc>
                <a:spcPct val="110000"/>
              </a:lnSpc>
              <a:defRPr sz="1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insert footer content. </a:t>
            </a:r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489"/>
            <a:ext cx="10515600" cy="586991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2" y="1788660"/>
            <a:ext cx="10515599" cy="3628167"/>
          </a:xfrm>
        </p:spPr>
        <p:txBody>
          <a:bodyPr numCol="3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0" y="3375457"/>
            <a:ext cx="2404316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532563" y="3375457"/>
            <a:ext cx="2404316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5335" y="3375457"/>
            <a:ext cx="2404316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918109" y="3375457"/>
            <a:ext cx="2404316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1041" y="1563452"/>
            <a:ext cx="1062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i="0" dirty="0">
                <a:solidFill>
                  <a:schemeClr val="bg2"/>
                </a:solidFill>
                <a:latin typeface="Goudy Oldstyle Std Regular" charset="0"/>
                <a:ea typeface="Goudy Oldstyle Std Regular" charset="0"/>
                <a:cs typeface="Goudy Oldstyle Std Regular" charset="0"/>
              </a:rPr>
              <a:t>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1415773"/>
            <a:ext cx="1828800" cy="1828800"/>
          </a:xfrm>
          <a:prstGeom prst="ellipse">
            <a:avLst/>
          </a:prstGeom>
          <a:solidFill>
            <a:schemeClr val="tx1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39287" y="1415777"/>
            <a:ext cx="1828800" cy="1828800"/>
          </a:xfrm>
          <a:prstGeom prst="ellipse">
            <a:avLst/>
          </a:prstGeom>
          <a:solidFill>
            <a:srgbClr val="963800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225335" y="1415777"/>
            <a:ext cx="1828800" cy="1828800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8911384" y="1415777"/>
            <a:ext cx="1828800" cy="1828800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1" y="1371509"/>
            <a:ext cx="10597029" cy="3886293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aseline="0">
                <a:solidFill>
                  <a:schemeClr val="bg1"/>
                </a:solidFill>
              </a:defRPr>
            </a:lvl1pPr>
            <a:lvl2pPr marL="342900" indent="0">
              <a:buNone/>
              <a:defRPr sz="4500">
                <a:solidFill>
                  <a:schemeClr val="bg1"/>
                </a:solidFill>
              </a:defRPr>
            </a:lvl2pPr>
            <a:lvl3pPr marL="685800" indent="0">
              <a:buNone/>
              <a:defRPr sz="4500">
                <a:solidFill>
                  <a:schemeClr val="bg1"/>
                </a:solidFill>
              </a:defRPr>
            </a:lvl3pPr>
            <a:lvl4pPr marL="1028700" indent="0">
              <a:buNone/>
              <a:defRPr sz="4500">
                <a:solidFill>
                  <a:schemeClr val="bg1"/>
                </a:solidFill>
              </a:defRPr>
            </a:lvl4pPr>
            <a:lvl5pPr marL="1371600" indent="0">
              <a:buNone/>
              <a:defRPr sz="45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inspiring quote here. Insert inspiring quote here.</a:t>
            </a:r>
          </a:p>
        </p:txBody>
      </p:sp>
      <p:pic>
        <p:nvPicPr>
          <p:cNvPr id="3" name="Picture 2" descr="UTHSA_logo_H_Full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6115421"/>
            <a:ext cx="1409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97368"/>
            <a:ext cx="10515600" cy="806889"/>
          </a:xfrm>
        </p:spPr>
        <p:txBody>
          <a:bodyPr>
            <a:normAutofit/>
          </a:bodyPr>
          <a:lstStyle>
            <a:lvl1pPr>
              <a:defRPr sz="2700" baseline="0"/>
            </a:lvl1pPr>
          </a:lstStyle>
          <a:p>
            <a:r>
              <a:rPr lang="en-US" dirty="0"/>
              <a:t>Click to insert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9789" y="1567544"/>
            <a:ext cx="10515601" cy="4034038"/>
          </a:xfrm>
        </p:spPr>
        <p:txBody>
          <a:bodyPr anchor="ctr" anchorCtr="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6073" y="4666131"/>
            <a:ext cx="3065929" cy="219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9275" y="1929106"/>
            <a:ext cx="7306023" cy="251951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closing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669EC-0AEA-E14B-AD48-FE3271BAE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0340" r="33371" b="41106"/>
          <a:stretch/>
        </p:blipFill>
        <p:spPr>
          <a:xfrm>
            <a:off x="-1458642" y="552826"/>
            <a:ext cx="4747195" cy="6314225"/>
          </a:xfrm>
          <a:prstGeom prst="rect">
            <a:avLst/>
          </a:prstGeom>
        </p:spPr>
      </p:pic>
      <p:pic>
        <p:nvPicPr>
          <p:cNvPr id="4" name="Picture 3" descr="UTHSA_logo_H_Full-Whit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6115420"/>
            <a:ext cx="1409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12191999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57" y="1177155"/>
            <a:ext cx="9718347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Green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12191999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57" y="1177156"/>
            <a:ext cx="9718347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-2"/>
            <a:ext cx="12191999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lt1"/>
              </a:solidFill>
              <a:latin typeface="Goudy Oldstyle Std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6592" y="1179576"/>
            <a:ext cx="9729216" cy="2715768"/>
          </a:xfrm>
        </p:spPr>
        <p:txBody>
          <a:bodyPr anchor="b" anchorCtr="0">
            <a:noAutofit/>
          </a:bodyPr>
          <a:lstStyle>
            <a:lvl1pPr>
              <a:defRPr sz="4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1782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64460"/>
            <a:ext cx="10515600" cy="1063486"/>
          </a:xfrm>
          <a:solidFill>
            <a:schemeClr val="tx1"/>
          </a:solidFill>
          <a:ln>
            <a:noFill/>
          </a:ln>
        </p:spPr>
        <p:txBody>
          <a:bodyPr lIns="182880" tIns="91440" rIns="274320" bIns="27432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photo caption.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8200" y="685835"/>
            <a:ext cx="10515600" cy="377862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97368"/>
            <a:ext cx="10515600" cy="119109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1922930"/>
            <a:ext cx="5157787" cy="4172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84937" y="1922930"/>
            <a:ext cx="4870451" cy="367104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bhea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5" y="1044076"/>
            <a:ext cx="3352800" cy="569572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7" y="1775015"/>
            <a:ext cx="3352800" cy="375765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384353" y="1775015"/>
            <a:ext cx="3352800" cy="375765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28920" y="1775015"/>
            <a:ext cx="3352800" cy="37576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84351" y="1043609"/>
            <a:ext cx="3352800" cy="56957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rgbClr val="7B6469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928919" y="1043063"/>
            <a:ext cx="3352800" cy="5698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rgbClr val="7B6469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871004"/>
            <a:ext cx="10515600" cy="699379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268588"/>
            <a:ext cx="5050024" cy="327392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306672" y="2268588"/>
            <a:ext cx="5048717" cy="327392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632479"/>
            <a:ext cx="5049835" cy="54419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2"/>
                </a:solidFill>
              </a:defRPr>
            </a:lvl1pPr>
            <a:lvl2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06672" y="1632852"/>
            <a:ext cx="5048717" cy="544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chemeClr val="accent2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814"/>
            <a:ext cx="10515600" cy="6963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73021"/>
            <a:ext cx="10515600" cy="3238407"/>
          </a:xfrm>
        </p:spPr>
        <p:txBody>
          <a:bodyPr numCol="3" spcCol="27432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23831"/>
            <a:ext cx="10515600" cy="552839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2"/>
                </a:solidFill>
              </a:defRPr>
            </a:lvl1pPr>
            <a:lvl2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5461"/>
            <a:ext cx="10515600" cy="10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4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652002" y="6723530"/>
            <a:ext cx="2539999" cy="134470"/>
          </a:xfrm>
          <a:prstGeom prst="rect">
            <a:avLst/>
          </a:prstGeom>
          <a:solidFill>
            <a:srgbClr val="D4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Goudy Oldstyle Std Regula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AC0D1-8EAE-F24F-B824-BD583BAE040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652003" y="6115419"/>
            <a:ext cx="140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8" r:id="rId4"/>
    <p:sldLayoutId id="2147483675" r:id="rId5"/>
    <p:sldLayoutId id="2147483676" r:id="rId6"/>
    <p:sldLayoutId id="2147483677" r:id="rId7"/>
    <p:sldLayoutId id="2147483678" r:id="rId8"/>
    <p:sldLayoutId id="2147483685" r:id="rId9"/>
    <p:sldLayoutId id="2147483686" r:id="rId10"/>
    <p:sldLayoutId id="2147483687" r:id="rId11"/>
    <p:sldLayoutId id="2147483679" r:id="rId12"/>
    <p:sldLayoutId id="2147483680" r:id="rId13"/>
    <p:sldLayoutId id="2147483681" r:id="rId14"/>
    <p:sldLayoutId id="2147483682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hscsa.edu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>
                <a:latin typeface="+mj-lt"/>
                <a:cs typeface="Goudy Old Style"/>
              </a:rPr>
              <a:t>Presentation </a:t>
            </a:r>
            <a:br>
              <a:rPr lang="en-US" sz="5400" dirty="0">
                <a:latin typeface="+mj-lt"/>
                <a:cs typeface="Goudy Old Style"/>
              </a:rPr>
            </a:br>
            <a:r>
              <a:rPr lang="en-US" sz="5400" dirty="0">
                <a:latin typeface="+mj-lt"/>
                <a:cs typeface="Goudy Old Style"/>
              </a:rPr>
              <a:t>Sample Title Slide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68588"/>
            <a:ext cx="9200753" cy="32739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Porpor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asin</a:t>
            </a:r>
            <a:r>
              <a:rPr lang="en-US" dirty="0"/>
              <a:t> con rem </a:t>
            </a:r>
            <a:r>
              <a:rPr lang="en-US" dirty="0" err="1"/>
              <a:t>arundi</a:t>
            </a:r>
            <a:r>
              <a:rPr lang="en-US" dirty="0"/>
              <a:t> </a:t>
            </a:r>
            <a:r>
              <a:rPr lang="en-US" dirty="0" err="1"/>
              <a:t>corenim</a:t>
            </a:r>
            <a:r>
              <a:rPr lang="en-US" dirty="0"/>
              <a:t> </a:t>
            </a:r>
            <a:r>
              <a:rPr lang="en-US" dirty="0" err="1"/>
              <a:t>inullic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, </a:t>
            </a:r>
            <a:r>
              <a:rPr lang="en-US" dirty="0" err="1"/>
              <a:t>omniendam</a:t>
            </a:r>
            <a:r>
              <a:rPr lang="en-US" dirty="0"/>
              <a:t> </a:t>
            </a:r>
            <a:r>
              <a:rPr lang="en-US" dirty="0" err="1"/>
              <a:t>endis</a:t>
            </a:r>
            <a:r>
              <a:rPr lang="en-US" dirty="0"/>
              <a:t> et </a:t>
            </a:r>
            <a:r>
              <a:rPr lang="en-US" dirty="0" err="1"/>
              <a:t>eventibus</a:t>
            </a:r>
            <a:r>
              <a:rPr lang="en-US" dirty="0"/>
              <a:t> </a:t>
            </a:r>
            <a:r>
              <a:rPr lang="en-US" dirty="0" err="1"/>
              <a:t>nectus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Tio</a:t>
            </a:r>
            <a:r>
              <a:rPr lang="en-US" dirty="0"/>
              <a:t> </a:t>
            </a:r>
            <a:r>
              <a:rPr lang="en-US" dirty="0" err="1"/>
              <a:t>duciunt</a:t>
            </a:r>
            <a:r>
              <a:rPr lang="en-US" dirty="0"/>
              <a:t> </a:t>
            </a:r>
            <a:r>
              <a:rPr lang="en-US" dirty="0" err="1"/>
              <a:t>estor</a:t>
            </a:r>
            <a:r>
              <a:rPr lang="en-US" dirty="0"/>
              <a:t> </a:t>
            </a:r>
            <a:r>
              <a:rPr lang="en-US" dirty="0" err="1"/>
              <a:t>magniatem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lab </a:t>
            </a:r>
            <a:r>
              <a:rPr lang="en-US" dirty="0" err="1"/>
              <a:t>invelique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earumqui</a:t>
            </a:r>
            <a:r>
              <a:rPr lang="en-US" dirty="0"/>
              <a:t> </a:t>
            </a:r>
            <a:r>
              <a:rPr lang="en-US" dirty="0" err="1"/>
              <a:t>nonseque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Porpor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asin</a:t>
            </a:r>
            <a:r>
              <a:rPr lang="en-US" dirty="0"/>
              <a:t> con rem </a:t>
            </a:r>
            <a:r>
              <a:rPr lang="en-US" dirty="0" err="1"/>
              <a:t>arundi</a:t>
            </a:r>
            <a:r>
              <a:rPr lang="en-US" dirty="0"/>
              <a:t> </a:t>
            </a:r>
            <a:r>
              <a:rPr lang="en-US" dirty="0" err="1"/>
              <a:t>corenim</a:t>
            </a:r>
            <a:r>
              <a:rPr lang="en-US" dirty="0"/>
              <a:t> </a:t>
            </a:r>
            <a:r>
              <a:rPr lang="en-US" dirty="0" err="1"/>
              <a:t>inullic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, </a:t>
            </a:r>
            <a:r>
              <a:rPr lang="en-US" dirty="0" err="1"/>
              <a:t>omniendam</a:t>
            </a:r>
            <a:r>
              <a:rPr lang="en-US" dirty="0"/>
              <a:t> </a:t>
            </a:r>
            <a:r>
              <a:rPr lang="en-US" dirty="0" err="1"/>
              <a:t>endis</a:t>
            </a:r>
            <a:r>
              <a:rPr lang="en-US" dirty="0"/>
              <a:t> et </a:t>
            </a:r>
            <a:r>
              <a:rPr lang="en-US" dirty="0" err="1"/>
              <a:t>eventibus</a:t>
            </a:r>
            <a:r>
              <a:rPr lang="en-US" dirty="0"/>
              <a:t> </a:t>
            </a:r>
            <a:r>
              <a:rPr lang="en-US" dirty="0" err="1"/>
              <a:t>nectus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Tio</a:t>
            </a:r>
            <a:r>
              <a:rPr lang="en-US" dirty="0"/>
              <a:t> </a:t>
            </a:r>
            <a:r>
              <a:rPr lang="en-US" dirty="0" err="1"/>
              <a:t>duciunt</a:t>
            </a:r>
            <a:r>
              <a:rPr lang="en-US" dirty="0"/>
              <a:t> </a:t>
            </a:r>
            <a:r>
              <a:rPr lang="en-US" dirty="0" err="1"/>
              <a:t>estor</a:t>
            </a:r>
            <a:r>
              <a:rPr lang="en-US" dirty="0"/>
              <a:t> </a:t>
            </a:r>
            <a:r>
              <a:rPr lang="en-US" dirty="0" err="1"/>
              <a:t>magniatem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lab </a:t>
            </a:r>
            <a:r>
              <a:rPr lang="en-US" dirty="0" err="1"/>
              <a:t>invelique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earumqui</a:t>
            </a:r>
            <a:r>
              <a:rPr lang="en-US" dirty="0"/>
              <a:t> </a:t>
            </a:r>
            <a:r>
              <a:rPr lang="en-US" dirty="0" err="1"/>
              <a:t>nonseque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23552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. 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mi. Nis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odiciatius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Patient Care</a:t>
            </a:r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Monday October 3</a:t>
            </a:r>
          </a:p>
          <a:p>
            <a:r>
              <a:rPr lang="en-US" sz="1800" dirty="0" err="1"/>
              <a:t>Cerovitaspis</a:t>
            </a:r>
            <a:r>
              <a:rPr lang="en-US" sz="1800" dirty="0"/>
              <a:t> qui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debitiorem</a:t>
            </a:r>
            <a:r>
              <a:rPr lang="en-US" sz="1800" dirty="0"/>
              <a:t> sin </a:t>
            </a:r>
            <a:r>
              <a:rPr lang="en-US" sz="1800" dirty="0" err="1"/>
              <a:t>num</a:t>
            </a:r>
            <a:r>
              <a:rPr lang="en-US" sz="1800" dirty="0"/>
              <a:t> </a:t>
            </a:r>
            <a:r>
              <a:rPr lang="en-US" sz="1800" dirty="0" err="1"/>
              <a:t>remost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eati</a:t>
            </a:r>
            <a:r>
              <a:rPr lang="en-US" sz="1800" dirty="0"/>
              <a:t> </a:t>
            </a:r>
            <a:r>
              <a:rPr lang="en-US" sz="1800" dirty="0" err="1"/>
              <a:t>utes</a:t>
            </a:r>
            <a:r>
              <a:rPr lang="en-US" sz="1800" dirty="0"/>
              <a:t> </a:t>
            </a:r>
            <a:r>
              <a:rPr lang="en-US" sz="1800" dirty="0" err="1"/>
              <a:t>mosam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. </a:t>
            </a:r>
          </a:p>
          <a:p>
            <a:endParaRPr lang="en-US" sz="1800" i="1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Tuesday October 4</a:t>
            </a:r>
          </a:p>
          <a:p>
            <a:r>
              <a:rPr lang="en-US" sz="1800" dirty="0" err="1"/>
              <a:t>Ugit</a:t>
            </a:r>
            <a:r>
              <a:rPr lang="en-US" sz="1800" dirty="0"/>
              <a:t> que pa </a:t>
            </a:r>
            <a:r>
              <a:rPr lang="en-US" sz="1800" dirty="0" err="1"/>
              <a:t>volor</a:t>
            </a:r>
            <a:r>
              <a:rPr lang="en-US" sz="1800" dirty="0"/>
              <a:t> </a:t>
            </a:r>
            <a:r>
              <a:rPr lang="en-US" sz="1800" dirty="0" err="1"/>
              <a:t>molum</a:t>
            </a:r>
            <a:r>
              <a:rPr lang="en-US" sz="1800" dirty="0"/>
              <a:t> et </a:t>
            </a:r>
            <a:r>
              <a:rPr lang="en-US" sz="1800" dirty="0" err="1"/>
              <a:t>ideliat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pellantia</a:t>
            </a:r>
            <a:r>
              <a:rPr lang="en-US" sz="1800" dirty="0"/>
              <a:t> </a:t>
            </a:r>
            <a:r>
              <a:rPr lang="en-US" sz="1800" dirty="0" err="1"/>
              <a:t>sed</a:t>
            </a:r>
            <a:r>
              <a:rPr lang="en-US" sz="1800" dirty="0"/>
              <a:t> era.</a:t>
            </a:r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Wednesday October 5 </a:t>
            </a:r>
          </a:p>
          <a:p>
            <a:r>
              <a:rPr lang="en-US" sz="1800" dirty="0"/>
              <a:t>mod qui con </a:t>
            </a:r>
            <a:r>
              <a:rPr lang="en-US" sz="1800" dirty="0" err="1"/>
              <a:t>cus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omniend</a:t>
            </a:r>
            <a:r>
              <a:rPr lang="en-US" sz="1800" dirty="0"/>
              <a:t> </a:t>
            </a:r>
            <a:r>
              <a:rPr lang="en-US" sz="1800" dirty="0" err="1"/>
              <a:t>andiciandam</a:t>
            </a:r>
            <a:r>
              <a:rPr lang="en-US" sz="1800" dirty="0"/>
              <a:t> </a:t>
            </a:r>
            <a:r>
              <a:rPr lang="en-US" sz="1800" dirty="0" err="1"/>
              <a:t>rerchitis</a:t>
            </a:r>
            <a:r>
              <a:rPr lang="en-US" sz="1800" dirty="0"/>
              <a:t> </a:t>
            </a:r>
            <a:r>
              <a:rPr lang="en-US" sz="1800" dirty="0" err="1"/>
              <a:t>saepera</a:t>
            </a:r>
            <a:r>
              <a:rPr lang="en-US" sz="1800" dirty="0"/>
              <a:t> </a:t>
            </a:r>
            <a:r>
              <a:rPr lang="en-US" sz="1800" dirty="0" err="1"/>
              <a:t>nihit</a:t>
            </a:r>
            <a:r>
              <a:rPr lang="en-US" sz="1800" dirty="0"/>
              <a:t> </a:t>
            </a:r>
            <a:r>
              <a:rPr lang="en-US" sz="1800" dirty="0" err="1"/>
              <a:t>audion</a:t>
            </a:r>
            <a:r>
              <a:rPr lang="en-US" sz="1800" dirty="0"/>
              <a:t> </a:t>
            </a:r>
            <a:r>
              <a:rPr lang="en-US" sz="1800" dirty="0" err="1"/>
              <a:t>conet</a:t>
            </a:r>
            <a:r>
              <a:rPr lang="en-US" sz="1800" dirty="0"/>
              <a:t> </a:t>
            </a:r>
            <a:r>
              <a:rPr lang="en-US" sz="1800" dirty="0" err="1"/>
              <a:t>maio</a:t>
            </a:r>
            <a:r>
              <a:rPr lang="en-US" sz="1800" dirty="0"/>
              <a:t>. </a:t>
            </a:r>
          </a:p>
          <a:p>
            <a:endParaRPr lang="en-US" sz="1800" i="1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Thursday October 6 </a:t>
            </a:r>
          </a:p>
          <a:p>
            <a:r>
              <a:rPr lang="en-US" sz="1800" dirty="0" err="1"/>
              <a:t>Adignimi</a:t>
            </a:r>
            <a:r>
              <a:rPr lang="en-US" sz="1800" dirty="0"/>
              <a:t>, </a:t>
            </a:r>
            <a:r>
              <a:rPr lang="en-US" sz="1800" dirty="0" err="1"/>
              <a:t>ut</a:t>
            </a:r>
            <a:r>
              <a:rPr lang="en-US" sz="1800" dirty="0"/>
              <a:t> lab </a:t>
            </a:r>
            <a:r>
              <a:rPr lang="en-US" sz="1800" dirty="0" err="1"/>
              <a:t>iunt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essimus</a:t>
            </a:r>
            <a:r>
              <a:rPr lang="en-US" sz="1800" dirty="0"/>
              <a:t> </a:t>
            </a:r>
            <a:r>
              <a:rPr lang="en-US" sz="1800" dirty="0" err="1"/>
              <a:t>corerfe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Friday October 7</a:t>
            </a:r>
          </a:p>
          <a:p>
            <a:r>
              <a:rPr lang="en-US" sz="1800" dirty="0" err="1"/>
              <a:t>Quisto</a:t>
            </a:r>
            <a:r>
              <a:rPr lang="en-US" sz="1800" dirty="0"/>
              <a:t> </a:t>
            </a:r>
            <a:r>
              <a:rPr lang="en-US" sz="1800" dirty="0" err="1"/>
              <a:t>oditatasi</a:t>
            </a:r>
            <a:r>
              <a:rPr lang="en-US" sz="1800" dirty="0"/>
              <a:t> rat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volor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fugiam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. </a:t>
            </a:r>
            <a:r>
              <a:rPr lang="en-US" sz="1800" dirty="0" err="1"/>
              <a:t>Natiasit</a:t>
            </a:r>
            <a:r>
              <a:rPr lang="en-US" sz="1800" dirty="0"/>
              <a:t> </a:t>
            </a:r>
            <a:r>
              <a:rPr lang="en-US" sz="1800" dirty="0" err="1"/>
              <a:t>hitias</a:t>
            </a:r>
            <a:r>
              <a:rPr lang="en-US" sz="1800" dirty="0"/>
              <a:t>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debitio</a:t>
            </a:r>
            <a:r>
              <a:rPr lang="en-US" sz="1800" dirty="0"/>
              <a:t> </a:t>
            </a:r>
            <a:r>
              <a:rPr lang="en-US" sz="1800" dirty="0" err="1"/>
              <a:t>nsequaernate</a:t>
            </a:r>
            <a:r>
              <a:rPr lang="en-US" sz="18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Scientific Data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788611"/>
            <a:ext cx="9201151" cy="332486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Ugit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pa </a:t>
            </a:r>
            <a:r>
              <a:rPr lang="en-US" dirty="0" err="1">
                <a:latin typeface="+mn-lt"/>
              </a:rPr>
              <a:t>volor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molum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ideliat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pellantia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sed</a:t>
            </a:r>
            <a:r>
              <a:rPr lang="en-US" dirty="0">
                <a:latin typeface="+mn-lt"/>
              </a:rPr>
              <a:t> era </a:t>
            </a:r>
            <a:r>
              <a:rPr lang="en-US" dirty="0" err="1">
                <a:latin typeface="+mn-lt"/>
              </a:rPr>
              <a:t>soluptaquas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adit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endiscid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hicimin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velesteniet</a:t>
            </a:r>
            <a:r>
              <a:rPr lang="en-US" dirty="0">
                <a:latin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mod qui con </a:t>
            </a:r>
            <a:r>
              <a:rPr lang="en-US" dirty="0" err="1">
                <a:latin typeface="+mn-lt"/>
              </a:rPr>
              <a:t>cus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omniend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andiciandam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rerchitis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saepera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nihit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audion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maio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Adignimi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essimus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corerfe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ritione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stiumqui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blam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lametus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acearum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ommodit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velene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idesequo</a:t>
            </a:r>
            <a:r>
              <a:rPr lang="en-US" dirty="0">
                <a:latin typeface="+mn-lt"/>
              </a:rPr>
              <a:t>?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Quisto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oditatasi</a:t>
            </a:r>
            <a:r>
              <a:rPr lang="en-US" dirty="0">
                <a:latin typeface="+mn-lt"/>
              </a:rPr>
              <a:t> rat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fugiam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quuntiumqui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oditate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simaximinus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velitiu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ndaniatur</a:t>
            </a:r>
            <a:r>
              <a:rPr lang="en-US" dirty="0">
                <a:latin typeface="+mn-lt"/>
              </a:rPr>
              <a:t> ma </a:t>
            </a:r>
            <a:r>
              <a:rPr lang="en-US" dirty="0" err="1">
                <a:latin typeface="+mn-lt"/>
              </a:rPr>
              <a:t>voloris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accateniam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desecepudi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doloratus</a:t>
            </a:r>
            <a:r>
              <a:rPr lang="en-US" dirty="0">
                <a:latin typeface="+mn-lt"/>
              </a:rPr>
              <a:t>, quo </a:t>
            </a:r>
            <a:r>
              <a:rPr lang="en-US" dirty="0" err="1">
                <a:latin typeface="+mn-lt"/>
              </a:rPr>
              <a:t>conseni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hitiatem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apid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doluptatusda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omnimusae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intotatur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quia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voloreperum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debis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consequatem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iumquod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istiis</a:t>
            </a:r>
            <a:r>
              <a:rPr lang="en-US" dirty="0">
                <a:latin typeface="+mn-lt"/>
              </a:rPr>
              <a:t> id et </a:t>
            </a:r>
            <a:r>
              <a:rPr lang="en-US" dirty="0" err="1">
                <a:latin typeface="+mn-lt"/>
              </a:rPr>
              <a:t>fugiamus</a:t>
            </a:r>
            <a:r>
              <a:rPr lang="en-US" dirty="0">
                <a:latin typeface="+mn-lt"/>
              </a:rPr>
              <a:t> rem.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omnis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Sample footer content: </a:t>
            </a:r>
            <a:r>
              <a:rPr lang="en-US" dirty="0">
                <a:latin typeface="+mn-lt"/>
                <a:hlinkClick r:id="rId2"/>
              </a:rPr>
              <a:t>www.uthscsa.edu</a:t>
            </a:r>
            <a:r>
              <a:rPr lang="en-US" dirty="0">
                <a:latin typeface="+mn-lt"/>
              </a:rPr>
              <a:t>. Links from websites affiliated with The University of Texas Health Science Center at San Antonio's website (</a:t>
            </a:r>
            <a:r>
              <a:rPr lang="en-US" dirty="0" err="1">
                <a:latin typeface="+mn-lt"/>
              </a:rPr>
              <a:t>uthscsa.edu</a:t>
            </a:r>
            <a:r>
              <a:rPr lang="en-US" dirty="0">
                <a:latin typeface="+mn-lt"/>
              </a:rPr>
              <a:t>) to other websites do not constitute endorsement.</a:t>
            </a:r>
          </a:p>
        </p:txBody>
      </p:sp>
    </p:spTree>
    <p:extLst>
      <p:ext uri="{BB962C8B-B14F-4D97-AF65-F5344CB8AC3E}">
        <p14:creationId xmlns:p14="http://schemas.microsoft.com/office/powerpoint/2010/main" val="3228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Research Results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Ugit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pa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molum</a:t>
            </a:r>
            <a:r>
              <a:rPr lang="en-US" dirty="0"/>
              <a:t> et </a:t>
            </a:r>
            <a:r>
              <a:rPr lang="en-US" dirty="0" err="1"/>
              <a:t>ideliat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pellantia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era </a:t>
            </a:r>
            <a:r>
              <a:rPr lang="en-US" dirty="0" err="1"/>
              <a:t>soluptaquas</a:t>
            </a:r>
            <a:r>
              <a:rPr lang="en-US" dirty="0"/>
              <a:t> di </a:t>
            </a:r>
            <a:r>
              <a:rPr lang="en-US" dirty="0" err="1"/>
              <a:t>adit</a:t>
            </a:r>
            <a:r>
              <a:rPr lang="en-US" dirty="0"/>
              <a:t> </a:t>
            </a:r>
            <a:r>
              <a:rPr lang="en-US" dirty="0" err="1"/>
              <a:t>endiscid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hicimin</a:t>
            </a:r>
            <a:r>
              <a:rPr lang="en-US" dirty="0"/>
              <a:t> </a:t>
            </a:r>
            <a:r>
              <a:rPr lang="en-US" dirty="0" err="1"/>
              <a:t>velesteniet</a:t>
            </a:r>
            <a:r>
              <a:rPr lang="en-US" dirty="0"/>
              <a:t>.</a:t>
            </a:r>
          </a:p>
          <a:p>
            <a:r>
              <a:rPr lang="en-US" dirty="0"/>
              <a:t>mod qui con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omniend</a:t>
            </a:r>
            <a:r>
              <a:rPr lang="en-US" dirty="0"/>
              <a:t> </a:t>
            </a:r>
            <a:r>
              <a:rPr lang="en-US" dirty="0" err="1"/>
              <a:t>andiciandam</a:t>
            </a:r>
            <a:r>
              <a:rPr lang="en-US" dirty="0"/>
              <a:t> </a:t>
            </a:r>
            <a:r>
              <a:rPr lang="en-US" dirty="0" err="1"/>
              <a:t>rerchitis</a:t>
            </a:r>
            <a:r>
              <a:rPr lang="en-US" dirty="0"/>
              <a:t> </a:t>
            </a:r>
            <a:r>
              <a:rPr lang="en-US" dirty="0" err="1"/>
              <a:t>saepera</a:t>
            </a:r>
            <a:r>
              <a:rPr lang="en-US" dirty="0"/>
              <a:t>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audion</a:t>
            </a:r>
            <a:r>
              <a:rPr lang="en-US" dirty="0"/>
              <a:t> </a:t>
            </a:r>
            <a:r>
              <a:rPr lang="en-US" dirty="0" err="1"/>
              <a:t>conet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Adignimi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lab </a:t>
            </a:r>
            <a:r>
              <a:rPr lang="en-US" dirty="0" err="1"/>
              <a:t>iunt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essimus</a:t>
            </a:r>
            <a:r>
              <a:rPr lang="en-US" dirty="0"/>
              <a:t> </a:t>
            </a:r>
            <a:r>
              <a:rPr lang="en-US" dirty="0" err="1"/>
              <a:t>corerfe</a:t>
            </a:r>
            <a:r>
              <a:rPr lang="en-US" dirty="0"/>
              <a:t> </a:t>
            </a:r>
            <a:r>
              <a:rPr lang="en-US" dirty="0" err="1"/>
              <a:t>ritione</a:t>
            </a:r>
            <a:r>
              <a:rPr lang="en-US" dirty="0"/>
              <a:t> </a:t>
            </a:r>
            <a:r>
              <a:rPr lang="en-US" dirty="0" err="1"/>
              <a:t>stiumqui</a:t>
            </a:r>
            <a:r>
              <a:rPr lang="en-US" dirty="0"/>
              <a:t> </a:t>
            </a:r>
            <a:r>
              <a:rPr lang="en-US" dirty="0" err="1"/>
              <a:t>blam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lametus</a:t>
            </a:r>
            <a:r>
              <a:rPr lang="en-US" dirty="0"/>
              <a:t> </a:t>
            </a:r>
            <a:r>
              <a:rPr lang="en-US" dirty="0" err="1"/>
              <a:t>acearum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illa</a:t>
            </a:r>
            <a:r>
              <a:rPr lang="en-US" dirty="0"/>
              <a:t> </a:t>
            </a:r>
            <a:r>
              <a:rPr lang="en-US" dirty="0" err="1"/>
              <a:t>secepel</a:t>
            </a:r>
            <a:r>
              <a:rPr lang="en-US" dirty="0"/>
              <a:t> </a:t>
            </a:r>
            <a:r>
              <a:rPr lang="en-US" dirty="0" err="1"/>
              <a:t>ipitas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veniamet</a:t>
            </a:r>
            <a:r>
              <a:rPr lang="en-US" dirty="0"/>
              <a:t> </a:t>
            </a:r>
            <a:r>
              <a:rPr lang="en-US" dirty="0" err="1"/>
              <a:t>harissi</a:t>
            </a:r>
            <a:r>
              <a:rPr lang="en-US" dirty="0"/>
              <a:t> qui </a:t>
            </a:r>
            <a:r>
              <a:rPr lang="en-US" dirty="0" err="1"/>
              <a:t>ommodit</a:t>
            </a:r>
            <a:r>
              <a:rPr lang="en-US" dirty="0"/>
              <a:t> </a:t>
            </a:r>
            <a:r>
              <a:rPr lang="en-US" dirty="0" err="1"/>
              <a:t>velene</a:t>
            </a:r>
            <a:r>
              <a:rPr lang="en-US" dirty="0"/>
              <a:t> et </a:t>
            </a:r>
            <a:r>
              <a:rPr lang="en-US" dirty="0" err="1"/>
              <a:t>idesequo</a:t>
            </a:r>
            <a:r>
              <a:rPr lang="en-US" dirty="0"/>
              <a:t> </a:t>
            </a:r>
            <a:r>
              <a:rPr lang="en-US" dirty="0" err="1"/>
              <a:t>ditionectur</a:t>
            </a:r>
            <a:r>
              <a:rPr lang="en-US" dirty="0"/>
              <a:t>? </a:t>
            </a:r>
          </a:p>
          <a:p>
            <a:r>
              <a:rPr lang="en-US" dirty="0" err="1"/>
              <a:t>Quisto</a:t>
            </a:r>
            <a:r>
              <a:rPr lang="en-US" dirty="0"/>
              <a:t> </a:t>
            </a:r>
            <a:r>
              <a:rPr lang="en-US" dirty="0" err="1"/>
              <a:t>oditatasi</a:t>
            </a:r>
            <a:r>
              <a:rPr lang="en-US" dirty="0"/>
              <a:t> rat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fugiam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. </a:t>
            </a:r>
            <a:r>
              <a:rPr lang="en-US" dirty="0" err="1"/>
              <a:t>Natiasit</a:t>
            </a:r>
            <a:r>
              <a:rPr lang="en-US" dirty="0"/>
              <a:t> </a:t>
            </a:r>
            <a:r>
              <a:rPr lang="en-US" dirty="0" err="1"/>
              <a:t>hitias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debitio</a:t>
            </a:r>
            <a:r>
              <a:rPr lang="en-US" dirty="0"/>
              <a:t> </a:t>
            </a:r>
            <a:r>
              <a:rPr lang="en-US" dirty="0" err="1"/>
              <a:t>nsequaernate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iunt</a:t>
            </a:r>
            <a:r>
              <a:rPr lang="en-US" dirty="0"/>
              <a:t> </a:t>
            </a:r>
            <a:r>
              <a:rPr lang="en-US" dirty="0" err="1"/>
              <a:t>ommostrum</a:t>
            </a:r>
            <a:r>
              <a:rPr lang="en-US" dirty="0"/>
              <a:t>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maiosse</a:t>
            </a:r>
            <a:r>
              <a:rPr lang="en-US" dirty="0"/>
              <a:t> </a:t>
            </a:r>
            <a:r>
              <a:rPr lang="en-US" dirty="0" err="1"/>
              <a:t>quibus</a:t>
            </a:r>
            <a:r>
              <a:rPr lang="en-US" dirty="0"/>
              <a:t> </a:t>
            </a:r>
            <a:r>
              <a:rPr lang="en-US" dirty="0" err="1"/>
              <a:t>nessequibus</a:t>
            </a:r>
            <a:r>
              <a:rPr lang="en-US" dirty="0"/>
              <a:t> int. </a:t>
            </a:r>
          </a:p>
          <a:p>
            <a:r>
              <a:rPr lang="en-US" dirty="0" err="1"/>
              <a:t>quuntiumqui</a:t>
            </a:r>
            <a:r>
              <a:rPr lang="en-US" dirty="0"/>
              <a:t> </a:t>
            </a:r>
            <a:r>
              <a:rPr lang="en-US" dirty="0" err="1"/>
              <a:t>oditate</a:t>
            </a:r>
            <a:r>
              <a:rPr lang="en-US" dirty="0"/>
              <a:t> </a:t>
            </a:r>
            <a:r>
              <a:rPr lang="en-US" dirty="0" err="1"/>
              <a:t>simaximinus</a:t>
            </a:r>
            <a:r>
              <a:rPr lang="en-US" dirty="0"/>
              <a:t> </a:t>
            </a:r>
            <a:r>
              <a:rPr lang="en-US" dirty="0" err="1"/>
              <a:t>velitiu</a:t>
            </a:r>
            <a:r>
              <a:rPr lang="en-US" dirty="0"/>
              <a:t> </a:t>
            </a:r>
            <a:r>
              <a:rPr lang="en-US" dirty="0" err="1"/>
              <a:t>ndaniatur</a:t>
            </a:r>
            <a:r>
              <a:rPr lang="en-US" dirty="0"/>
              <a:t> ma </a:t>
            </a:r>
            <a:r>
              <a:rPr lang="en-US" dirty="0" err="1"/>
              <a:t>voloris</a:t>
            </a:r>
            <a:r>
              <a:rPr lang="en-US" dirty="0"/>
              <a:t> </a:t>
            </a:r>
            <a:r>
              <a:rPr lang="en-US" dirty="0" err="1"/>
              <a:t>accateniam</a:t>
            </a:r>
            <a:r>
              <a:rPr lang="en-US" dirty="0"/>
              <a:t> </a:t>
            </a:r>
            <a:r>
              <a:rPr lang="en-US" dirty="0" err="1"/>
              <a:t>desecepudi</a:t>
            </a:r>
            <a:r>
              <a:rPr lang="en-US" dirty="0"/>
              <a:t> </a:t>
            </a:r>
            <a:r>
              <a:rPr lang="en-US" dirty="0" err="1"/>
              <a:t>doloratus</a:t>
            </a:r>
            <a:r>
              <a:rPr lang="en-US" dirty="0"/>
              <a:t>, quo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hitiatem</a:t>
            </a:r>
            <a:r>
              <a:rPr lang="en-US" dirty="0"/>
              <a:t> </a:t>
            </a:r>
            <a:r>
              <a:rPr lang="en-US" dirty="0" err="1"/>
              <a:t>apid</a:t>
            </a:r>
            <a:r>
              <a:rPr lang="en-US" dirty="0"/>
              <a:t> </a:t>
            </a:r>
            <a:r>
              <a:rPr lang="en-US" dirty="0" err="1"/>
              <a:t>erem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doluptatusda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</a:t>
            </a:r>
            <a:r>
              <a:rPr lang="en-US" dirty="0"/>
              <a:t> </a:t>
            </a:r>
            <a:r>
              <a:rPr lang="en-US" dirty="0" err="1"/>
              <a:t>omnimusae</a:t>
            </a:r>
            <a:r>
              <a:rPr lang="en-US" dirty="0"/>
              <a:t> </a:t>
            </a:r>
            <a:r>
              <a:rPr lang="en-US" dirty="0" err="1"/>
              <a:t>intotatur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</a:p>
          <a:p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voloreperum</a:t>
            </a:r>
            <a:r>
              <a:rPr lang="en-US" dirty="0"/>
              <a:t>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consequatem</a:t>
            </a:r>
            <a:r>
              <a:rPr lang="en-US" dirty="0"/>
              <a:t> is </a:t>
            </a:r>
            <a:r>
              <a:rPr lang="en-US" dirty="0" err="1"/>
              <a:t>iumquod</a:t>
            </a:r>
            <a:r>
              <a:rPr lang="en-US" dirty="0"/>
              <a:t> </a:t>
            </a:r>
            <a:r>
              <a:rPr lang="en-US" dirty="0" err="1"/>
              <a:t>istiis</a:t>
            </a:r>
            <a:r>
              <a:rPr lang="en-US" dirty="0"/>
              <a:t> id et </a:t>
            </a:r>
            <a:r>
              <a:rPr lang="en-US" dirty="0" err="1"/>
              <a:t>fugiamus</a:t>
            </a:r>
            <a:r>
              <a:rPr lang="en-US" dirty="0"/>
              <a:t> rem.</a:t>
            </a:r>
          </a:p>
        </p:txBody>
      </p:sp>
    </p:spTree>
    <p:extLst>
      <p:ext uri="{BB962C8B-B14F-4D97-AF65-F5344CB8AC3E}">
        <p14:creationId xmlns:p14="http://schemas.microsoft.com/office/powerpoint/2010/main" val="889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solidFill>
            <a:srgbClr val="963800"/>
          </a:solidFill>
        </p:spPr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911384" y="1415777"/>
            <a:ext cx="1828800" cy="18288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>
                <a:latin typeface="Georgia"/>
                <a:cs typeface="Georgia"/>
              </a:rPr>
              <a:t>We will always care for San Antonio. We will always educate healers. We will always search for answers.</a:t>
            </a:r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Section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B4AF28-5767-6840-AD37-0EB30B2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Section</a:t>
            </a:r>
          </a:p>
          <a:p>
            <a:r>
              <a:rPr lang="en-US" dirty="0">
                <a:latin typeface="+mj-lt"/>
              </a:rPr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Section</a:t>
            </a:r>
            <a:br>
              <a:rPr lang="en-US" dirty="0"/>
            </a:br>
            <a:r>
              <a:rPr lang="en-US" dirty="0"/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3282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Sample photo caption sample photo caption sample photo caption sample photo caption.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642A8-868B-F749-8476-4E9000EA6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7197"/>
          <a:stretch/>
        </p:blipFill>
        <p:spPr>
          <a:xfrm>
            <a:off x="838199" y="681102"/>
            <a:ext cx="10515601" cy="37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9" y="1922930"/>
            <a:ext cx="6694072" cy="4172604"/>
          </a:xfrm>
        </p:spPr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/>
          <a:stretch>
            <a:fillRect/>
          </a:stretch>
        </p:blipFill>
        <p:spPr>
          <a:xfrm>
            <a:off x="7725652" y="1922930"/>
            <a:ext cx="3629736" cy="3648710"/>
          </a:xfr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922930"/>
            <a:ext cx="9200754" cy="4172604"/>
          </a:xfrm>
        </p:spPr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922930"/>
            <a:ext cx="9200753" cy="41726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idem </a:t>
            </a:r>
            <a:r>
              <a:rPr lang="en-US" dirty="0" err="1"/>
              <a:t>faccusant</a:t>
            </a:r>
            <a:r>
              <a:rPr lang="en-US" dirty="0"/>
              <a:t> </a:t>
            </a:r>
            <a:r>
              <a:rPr lang="en-US" dirty="0" err="1"/>
              <a:t>officto</a:t>
            </a:r>
            <a:r>
              <a:rPr lang="en-US" dirty="0"/>
              <a:t>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68588"/>
            <a:ext cx="9200753" cy="3273927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35098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ys_Cancer_Center_Template">
  <a:themeElements>
    <a:clrScheme name="Custom 2">
      <a:dk1>
        <a:srgbClr val="BC4800"/>
      </a:dk1>
      <a:lt1>
        <a:srgbClr val="FFFFFF"/>
      </a:lt1>
      <a:dk2>
        <a:srgbClr val="000000"/>
      </a:dk2>
      <a:lt2>
        <a:srgbClr val="FFFFFF"/>
      </a:lt2>
      <a:accent1>
        <a:srgbClr val="513C40"/>
      </a:accent1>
      <a:accent2>
        <a:srgbClr val="7B6469"/>
      </a:accent2>
      <a:accent3>
        <a:srgbClr val="624C79"/>
      </a:accent3>
      <a:accent4>
        <a:srgbClr val="D65F00"/>
      </a:accent4>
      <a:accent5>
        <a:srgbClr val="BA7828"/>
      </a:accent5>
      <a:accent6>
        <a:srgbClr val="AA999D"/>
      </a:accent6>
      <a:hlink>
        <a:srgbClr val="BC4800"/>
      </a:hlink>
      <a:folHlink>
        <a:srgbClr val="9E2A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HA PowerPoint Template_4x3_100716" id="{BD6FA644-250E-4540-988F-651F10CEEC50}" vid="{41A70BD3-DB1E-EF42-9792-D3C80850D9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1058</Words>
  <Application>Microsoft Macintosh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Georgia</vt:lpstr>
      <vt:lpstr>Goudy Old Style</vt:lpstr>
      <vt:lpstr>Goudy Oldstyle Std Regular</vt:lpstr>
      <vt:lpstr>Mays_Cancer_Center_Template</vt:lpstr>
      <vt:lpstr>PowerPoint Presentation</vt:lpstr>
      <vt:lpstr>PowerPoint Presentation</vt:lpstr>
      <vt:lpstr>PowerPoint Presentation</vt:lpstr>
      <vt:lpstr>Sample Section Headline for Reference</vt:lpstr>
      <vt:lpstr>Sample photo caption sample photo caption sample photo caption sample photo caption.</vt:lpstr>
      <vt:lpstr>Sample Slide Headline</vt:lpstr>
      <vt:lpstr>Sample Slide Headline</vt:lpstr>
      <vt:lpstr>Sample Slide Headline</vt:lpstr>
      <vt:lpstr>Sample Slide Headline</vt:lpstr>
      <vt:lpstr>Sample Slide Headline</vt:lpstr>
      <vt:lpstr>Academics</vt:lpstr>
      <vt:lpstr>Sample Slide Headline</vt:lpstr>
      <vt:lpstr>Sample Slide Headline</vt:lpstr>
      <vt:lpstr>Sample Scientific Data Title</vt:lpstr>
      <vt:lpstr>Sample Research Results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Herrera, Joaquin L</cp:lastModifiedBy>
  <cp:revision>15</cp:revision>
  <dcterms:created xsi:type="dcterms:W3CDTF">2018-02-19T20:08:39Z</dcterms:created>
  <dcterms:modified xsi:type="dcterms:W3CDTF">2019-02-21T17:31:00Z</dcterms:modified>
  <cp:category/>
</cp:coreProperties>
</file>